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2" r:id="rId1"/>
  </p:sldMasterIdLst>
  <p:notesMasterIdLst>
    <p:notesMasterId r:id="rId14"/>
  </p:notesMasterIdLst>
  <p:handoutMasterIdLst>
    <p:handoutMasterId r:id="rId15"/>
  </p:handoutMasterIdLst>
  <p:sldIdLst>
    <p:sldId id="755" r:id="rId2"/>
    <p:sldId id="756" r:id="rId3"/>
    <p:sldId id="760" r:id="rId4"/>
    <p:sldId id="761" r:id="rId5"/>
    <p:sldId id="757" r:id="rId6"/>
    <p:sldId id="772" r:id="rId7"/>
    <p:sldId id="780" r:id="rId8"/>
    <p:sldId id="779" r:id="rId9"/>
    <p:sldId id="750" r:id="rId10"/>
    <p:sldId id="752" r:id="rId11"/>
    <p:sldId id="753" r:id="rId12"/>
    <p:sldId id="782"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036056EE-E2C1-47BC-952E-5A9A7213D661}">
          <p14:sldIdLst>
            <p14:sldId id="755"/>
            <p14:sldId id="756"/>
            <p14:sldId id="760"/>
            <p14:sldId id="761"/>
            <p14:sldId id="757"/>
            <p14:sldId id="772"/>
            <p14:sldId id="780"/>
            <p14:sldId id="779"/>
            <p14:sldId id="750"/>
            <p14:sldId id="752"/>
            <p14:sldId id="753"/>
            <p14:sldId id="78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ox, Anthony" initials="FA"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6699FF"/>
    <a:srgbClr val="336699"/>
    <a:srgbClr val="D0D8E8"/>
    <a:srgbClr val="CCFFCC"/>
    <a:srgbClr val="FFFF66"/>
    <a:srgbClr val="FF9900"/>
    <a:srgbClr val="E479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30" autoAdjust="0"/>
    <p:restoredTop sz="92945" autoAdjust="0"/>
  </p:normalViewPr>
  <p:slideViewPr>
    <p:cSldViewPr snapToGrid="0">
      <p:cViewPr varScale="1">
        <p:scale>
          <a:sx n="51" d="100"/>
          <a:sy n="51" d="100"/>
        </p:scale>
        <p:origin x="1301" y="53"/>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4266"/>
    </p:cViewPr>
  </p:sorterViewPr>
  <p:notesViewPr>
    <p:cSldViewPr snapToGrid="0">
      <p:cViewPr varScale="1">
        <p:scale>
          <a:sx n="88" d="100"/>
          <a:sy n="88" d="100"/>
        </p:scale>
        <p:origin x="-3768" y="-12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E9517690-52FA-4442-89BF-87217DC8032E}" type="datetimeFigureOut">
              <a:rPr lang="en-US" smtClean="0"/>
              <a:t>3/3/2022</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EAB4C1FA-3FE5-40F9-9D8F-CAFEA7AA3BE1}" type="slidenum">
              <a:rPr lang="en-US" smtClean="0"/>
              <a:t>‹#›</a:t>
            </a:fld>
            <a:endParaRPr lang="en-US" dirty="0"/>
          </a:p>
        </p:txBody>
      </p:sp>
    </p:spTree>
    <p:extLst>
      <p:ext uri="{BB962C8B-B14F-4D97-AF65-F5344CB8AC3E}">
        <p14:creationId xmlns:p14="http://schemas.microsoft.com/office/powerpoint/2010/main" val="8095052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B9D0D4E-808F-47E9-9EA0-0C642326BD27}" type="datetimeFigureOut">
              <a:rPr lang="en-US" smtClean="0"/>
              <a:t>3/3/2022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CC02DD5-6FDA-411F-8106-3EBD91C5A6E9}" type="slidenum">
              <a:rPr lang="en-US" smtClean="0"/>
              <a:t>‹#›</a:t>
            </a:fld>
            <a:endParaRPr lang="en-US" dirty="0"/>
          </a:p>
        </p:txBody>
      </p:sp>
    </p:spTree>
    <p:extLst>
      <p:ext uri="{BB962C8B-B14F-4D97-AF65-F5344CB8AC3E}">
        <p14:creationId xmlns:p14="http://schemas.microsoft.com/office/powerpoint/2010/main" val="1465129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All, thanks for your time</a:t>
            </a:r>
            <a:r>
              <a:rPr lang="en-US" baseline="0" dirty="0"/>
              <a:t> today. I am going to talk about Pallet ordering program and specifically what we believe all VMS and ISNs should know about the program to comfortably pitch this program to the vendors.</a:t>
            </a:r>
            <a:endParaRPr lang="en-US" dirty="0"/>
          </a:p>
        </p:txBody>
      </p:sp>
      <p:sp>
        <p:nvSpPr>
          <p:cNvPr id="4" name="Slide Number Placeholder 3"/>
          <p:cNvSpPr>
            <a:spLocks noGrp="1"/>
          </p:cNvSpPr>
          <p:nvPr>
            <p:ph type="sldNum" sz="quarter" idx="10"/>
          </p:nvPr>
        </p:nvSpPr>
        <p:spPr/>
        <p:txBody>
          <a:bodyPr/>
          <a:lstStyle/>
          <a:p>
            <a:fld id="{4CC02DD5-6FDA-411F-8106-3EBD91C5A6E9}" type="slidenum">
              <a:rPr lang="en-US" smtClean="0"/>
              <a:t>1</a:t>
            </a:fld>
            <a:endParaRPr lang="en-US" dirty="0"/>
          </a:p>
        </p:txBody>
      </p:sp>
    </p:spTree>
    <p:extLst>
      <p:ext uri="{BB962C8B-B14F-4D97-AF65-F5344CB8AC3E}">
        <p14:creationId xmlns:p14="http://schemas.microsoft.com/office/powerpoint/2010/main" val="3906069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3753" y="537969"/>
            <a:ext cx="5271525" cy="1349438"/>
          </a:xfrm>
        </p:spPr>
        <p:txBody>
          <a:bodyPr/>
          <a:lstStyle>
            <a:lvl1pPr>
              <a:spcBef>
                <a:spcPts val="0"/>
              </a:spcBef>
              <a:defRPr sz="4000"/>
            </a:lvl1pPr>
          </a:lstStyle>
          <a:p>
            <a:r>
              <a:rPr lang="en-US" dirty="0"/>
              <a:t>Click to edit title</a:t>
            </a:r>
          </a:p>
        </p:txBody>
      </p:sp>
      <p:sp>
        <p:nvSpPr>
          <p:cNvPr id="3" name="Subtitle 2"/>
          <p:cNvSpPr>
            <a:spLocks noGrp="1"/>
          </p:cNvSpPr>
          <p:nvPr>
            <p:ph type="subTitle" idx="1" hasCustomPrompt="1"/>
          </p:nvPr>
        </p:nvSpPr>
        <p:spPr>
          <a:xfrm>
            <a:off x="443753" y="1944291"/>
            <a:ext cx="4045563" cy="956599"/>
          </a:xfrm>
        </p:spPr>
        <p:txBody>
          <a:bodyPr>
            <a:normAutofit/>
          </a:bodyPr>
          <a:lstStyle>
            <a:lvl1pPr marL="0" indent="0" algn="l">
              <a:spcBef>
                <a:spcPts val="0"/>
              </a:spcBef>
              <a:buNone/>
              <a:defRPr sz="2000" b="1">
                <a:solidFill>
                  <a:srgbClr val="FF9900"/>
                </a:solidFill>
              </a:defRPr>
            </a:lvl1pPr>
            <a:lvl2pPr marL="117454" indent="-117454" algn="l">
              <a:buClr>
                <a:schemeClr val="accent1"/>
              </a:buClr>
              <a:buSzPct val="70000"/>
              <a:buFont typeface="Arial" pitchFamily="34" charset="0"/>
              <a:buChar char="•"/>
              <a:defRPr sz="1200">
                <a:solidFill>
                  <a:schemeClr val="tx2"/>
                </a:solidFill>
              </a:defRPr>
            </a:lvl2pPr>
            <a:lvl3pPr marL="914237" indent="0" algn="ctr">
              <a:buNone/>
              <a:defRPr>
                <a:solidFill>
                  <a:schemeClr val="tx1">
                    <a:tint val="75000"/>
                  </a:schemeClr>
                </a:solidFill>
              </a:defRPr>
            </a:lvl3pPr>
            <a:lvl4pPr marL="1371354" indent="0" algn="ctr">
              <a:buNone/>
              <a:defRPr>
                <a:solidFill>
                  <a:schemeClr val="tx1">
                    <a:tint val="75000"/>
                  </a:schemeClr>
                </a:solidFill>
              </a:defRPr>
            </a:lvl4pPr>
            <a:lvl5pPr marL="1828474" indent="0" algn="ctr">
              <a:buNone/>
              <a:defRPr>
                <a:solidFill>
                  <a:schemeClr val="tx1">
                    <a:tint val="75000"/>
                  </a:schemeClr>
                </a:solidFill>
              </a:defRPr>
            </a:lvl5pPr>
            <a:lvl6pPr marL="2285593" indent="0" algn="ctr">
              <a:buNone/>
              <a:defRPr>
                <a:solidFill>
                  <a:schemeClr val="tx1">
                    <a:tint val="75000"/>
                  </a:schemeClr>
                </a:solidFill>
              </a:defRPr>
            </a:lvl6pPr>
            <a:lvl7pPr marL="2742712" indent="0" algn="ctr">
              <a:buNone/>
              <a:defRPr>
                <a:solidFill>
                  <a:schemeClr val="tx1">
                    <a:tint val="75000"/>
                  </a:schemeClr>
                </a:solidFill>
              </a:defRPr>
            </a:lvl7pPr>
            <a:lvl8pPr marL="3199830" indent="0" algn="ctr">
              <a:buNone/>
              <a:defRPr>
                <a:solidFill>
                  <a:schemeClr val="tx1">
                    <a:tint val="75000"/>
                  </a:schemeClr>
                </a:solidFill>
              </a:defRPr>
            </a:lvl8pPr>
            <a:lvl9pPr marL="3656948" indent="0" algn="ctr">
              <a:buNone/>
              <a:defRPr>
                <a:solidFill>
                  <a:schemeClr val="tx1">
                    <a:tint val="75000"/>
                  </a:schemeClr>
                </a:solidFill>
              </a:defRPr>
            </a:lvl9pPr>
          </a:lstStyle>
          <a:p>
            <a:pPr lvl="0"/>
            <a:r>
              <a:rPr lang="en-US" dirty="0"/>
              <a:t>Click to edit subtitle</a:t>
            </a:r>
          </a:p>
        </p:txBody>
      </p:sp>
      <p:cxnSp>
        <p:nvCxnSpPr>
          <p:cNvPr id="6" name="Straight Connector 5"/>
          <p:cNvCxnSpPr/>
          <p:nvPr userDrawn="1"/>
        </p:nvCxnSpPr>
        <p:spPr>
          <a:xfrm>
            <a:off x="444502" y="3001239"/>
            <a:ext cx="3127547" cy="0"/>
          </a:xfrm>
          <a:prstGeom prst="line">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0" name="Text Placeholder 9"/>
          <p:cNvSpPr>
            <a:spLocks noGrp="1"/>
          </p:cNvSpPr>
          <p:nvPr>
            <p:ph type="body" sz="quarter" idx="12" hasCustomPrompt="1"/>
          </p:nvPr>
        </p:nvSpPr>
        <p:spPr>
          <a:xfrm>
            <a:off x="444503" y="3001242"/>
            <a:ext cx="2695374" cy="1106416"/>
          </a:xfrm>
        </p:spPr>
        <p:txBody>
          <a:bodyPr>
            <a:noAutofit/>
          </a:bodyPr>
          <a:lstStyle>
            <a:lvl1pPr marL="0" indent="0">
              <a:buNone/>
              <a:defRPr sz="1600"/>
            </a:lvl1pPr>
            <a:lvl2pPr marL="342840" indent="0">
              <a:buNone/>
              <a:defRPr sz="1400"/>
            </a:lvl2pPr>
            <a:lvl3pPr marL="685678" indent="0">
              <a:buNone/>
              <a:defRPr sz="1200"/>
            </a:lvl3pPr>
            <a:lvl4pPr marL="1028518" indent="0">
              <a:buNone/>
              <a:defRPr sz="1100"/>
            </a:lvl4pPr>
            <a:lvl5pPr marL="1371354" indent="0">
              <a:buNone/>
              <a:defRPr sz="1100"/>
            </a:lvl5pPr>
          </a:lstStyle>
          <a:p>
            <a:pPr lvl="0"/>
            <a:r>
              <a:rPr lang="en-US" dirty="0"/>
              <a:t>Click to edit name, title, date</a:t>
            </a:r>
          </a:p>
        </p:txBody>
      </p:sp>
      <p:pic>
        <p:nvPicPr>
          <p:cNvPr id="13" name="Picture 12" descr="amazon_logo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4499" y="5779806"/>
            <a:ext cx="1023481" cy="308668"/>
          </a:xfrm>
          <a:prstGeom prst="rect">
            <a:avLst/>
          </a:prstGeom>
        </p:spPr>
      </p:pic>
    </p:spTree>
    <p:extLst>
      <p:ext uri="{BB962C8B-B14F-4D97-AF65-F5344CB8AC3E}">
        <p14:creationId xmlns:p14="http://schemas.microsoft.com/office/powerpoint/2010/main" val="120494973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43754" y="2193132"/>
            <a:ext cx="3471024" cy="1585912"/>
          </a:xfrm>
        </p:spPr>
        <p:txBody>
          <a:bodyPr anchor="ctr" anchorCtr="0"/>
          <a:lstStyle>
            <a:lvl1pPr algn="l">
              <a:defRPr sz="4000"/>
            </a:lvl1pPr>
          </a:lstStyle>
          <a:p>
            <a:r>
              <a:rPr lang="en-US" dirty="0"/>
              <a:t>Click to edit title</a:t>
            </a:r>
          </a:p>
        </p:txBody>
      </p:sp>
      <p:pic>
        <p:nvPicPr>
          <p:cNvPr id="3" name="Picture 2" descr="amazon_logo_color.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4499" y="5779806"/>
            <a:ext cx="1023481" cy="308668"/>
          </a:xfrm>
          <a:prstGeom prst="rect">
            <a:avLst/>
          </a:prstGeom>
        </p:spPr>
      </p:pic>
    </p:spTree>
    <p:extLst>
      <p:ext uri="{BB962C8B-B14F-4D97-AF65-F5344CB8AC3E}">
        <p14:creationId xmlns:p14="http://schemas.microsoft.com/office/powerpoint/2010/main" val="1731705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PACER">
    <p:spTree>
      <p:nvGrpSpPr>
        <p:cNvPr id="1" name=""/>
        <p:cNvGrpSpPr/>
        <p:nvPr/>
      </p:nvGrpSpPr>
      <p:grpSpPr>
        <a:xfrm>
          <a:off x="0" y="0"/>
          <a:ext cx="0" cy="0"/>
          <a:chOff x="0" y="0"/>
          <a:chExt cx="0" cy="0"/>
        </a:xfrm>
      </p:grpSpPr>
      <p:sp>
        <p:nvSpPr>
          <p:cNvPr id="2" name="Rectangle 1"/>
          <p:cNvSpPr/>
          <p:nvPr userDrawn="1"/>
        </p:nvSpPr>
        <p:spPr>
          <a:xfrm>
            <a:off x="0" y="0"/>
            <a:ext cx="9144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914237"/>
            <a:endParaRPr lang="en-US" dirty="0">
              <a:solidFill>
                <a:prstClr val="white"/>
              </a:solidFill>
            </a:endParaRPr>
          </a:p>
        </p:txBody>
      </p:sp>
    </p:spTree>
    <p:extLst>
      <p:ext uri="{BB962C8B-B14F-4D97-AF65-F5344CB8AC3E}">
        <p14:creationId xmlns:p14="http://schemas.microsoft.com/office/powerpoint/2010/main" val="28932366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Section Header">
    <p:spTree>
      <p:nvGrpSpPr>
        <p:cNvPr id="1" name=""/>
        <p:cNvGrpSpPr/>
        <p:nvPr/>
      </p:nvGrpSpPr>
      <p:grpSpPr>
        <a:xfrm>
          <a:off x="0" y="0"/>
          <a:ext cx="0" cy="0"/>
          <a:chOff x="0" y="0"/>
          <a:chExt cx="0" cy="0"/>
        </a:xfrm>
      </p:grpSpPr>
      <p:sp>
        <p:nvSpPr>
          <p:cNvPr id="3" name="Rectangle 6"/>
          <p:cNvSpPr>
            <a:spLocks noGrp="1" noChangeArrowheads="1"/>
          </p:cNvSpPr>
          <p:nvPr>
            <p:ph type="sldNum" sz="quarter" idx="11"/>
          </p:nvPr>
        </p:nvSpPr>
        <p:spPr>
          <a:xfrm>
            <a:off x="8743207" y="6552425"/>
            <a:ext cx="372217" cy="276999"/>
          </a:xfrm>
        </p:spPr>
        <p:txBody>
          <a:bodyPr/>
          <a:lstStyle>
            <a:lvl1pPr>
              <a:defRPr/>
            </a:lvl1pPr>
          </a:lstStyle>
          <a:p>
            <a:pPr>
              <a:defRPr/>
            </a:pPr>
            <a:fld id="{E0F163B1-6015-4E97-A3E4-EE023542B95D}" type="slidenum">
              <a:rPr lang="en-US" smtClean="0">
                <a:solidFill>
                  <a:srgbClr val="000000">
                    <a:lumMod val="50000"/>
                    <a:lumOff val="50000"/>
                  </a:srgbClr>
                </a:solidFill>
              </a:rPr>
              <a:pPr>
                <a:defRPr/>
              </a:pPr>
              <a:t>‹#›</a:t>
            </a:fld>
            <a:endParaRPr lang="en-US" dirty="0">
              <a:solidFill>
                <a:srgbClr val="000000">
                  <a:lumMod val="50000"/>
                  <a:lumOff val="50000"/>
                </a:srgbClr>
              </a:solidFill>
            </a:endParaRPr>
          </a:p>
        </p:txBody>
      </p:sp>
      <p:sp>
        <p:nvSpPr>
          <p:cNvPr id="5" name="Footer Placeholder 4"/>
          <p:cNvSpPr>
            <a:spLocks noGrp="1"/>
          </p:cNvSpPr>
          <p:nvPr>
            <p:ph type="ftr" sz="quarter" idx="12"/>
          </p:nvPr>
        </p:nvSpPr>
        <p:spPr>
          <a:xfrm>
            <a:off x="2940804" y="6553200"/>
            <a:ext cx="1499096" cy="230816"/>
          </a:xfrm>
        </p:spPr>
        <p:txBody>
          <a:bodyPr/>
          <a:lstStyle/>
          <a:p>
            <a:r>
              <a:rPr lang="en-US" dirty="0">
                <a:solidFill>
                  <a:srgbClr val="000000">
                    <a:lumMod val="50000"/>
                    <a:lumOff val="50000"/>
                  </a:srgbClr>
                </a:solidFill>
              </a:rPr>
              <a:t>Amazon Confidential</a:t>
            </a:r>
          </a:p>
        </p:txBody>
      </p:sp>
    </p:spTree>
    <p:extLst>
      <p:ext uri="{BB962C8B-B14F-4D97-AF65-F5344CB8AC3E}">
        <p14:creationId xmlns:p14="http://schemas.microsoft.com/office/powerpoint/2010/main" val="7929706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AA8F6E6-EC91-4605-9CEF-5E29E49CA1C8}" type="datetimeFigureOut">
              <a:rPr lang="en-US" smtClean="0"/>
              <a:t>3/3/2022</a:t>
            </a:fld>
            <a:endParaRPr lang="en-US"/>
          </a:p>
        </p:txBody>
      </p:sp>
      <p:sp>
        <p:nvSpPr>
          <p:cNvPr id="5" name="Footer Placeholder 4"/>
          <p:cNvSpPr>
            <a:spLocks noGrp="1"/>
          </p:cNvSpPr>
          <p:nvPr>
            <p:ph type="ftr" sz="quarter" idx="11"/>
          </p:nvPr>
        </p:nvSpPr>
        <p:spPr>
          <a:xfrm>
            <a:off x="4255203" y="6575524"/>
            <a:ext cx="184697" cy="230816"/>
          </a:xfrm>
        </p:spPr>
        <p:txBody>
          <a:bodyPr/>
          <a:lstStyle/>
          <a:p>
            <a:endParaRPr lang="en-US"/>
          </a:p>
        </p:txBody>
      </p:sp>
      <p:sp>
        <p:nvSpPr>
          <p:cNvPr id="6" name="Slide Number Placeholder 5"/>
          <p:cNvSpPr>
            <a:spLocks noGrp="1"/>
          </p:cNvSpPr>
          <p:nvPr>
            <p:ph type="sldNum" sz="quarter" idx="12"/>
          </p:nvPr>
        </p:nvSpPr>
        <p:spPr/>
        <p:txBody>
          <a:bodyPr/>
          <a:lstStyle/>
          <a:p>
            <a:fld id="{FE94DB40-AD4D-4F42-A2E0-1CAE03D8BD7E}" type="slidenum">
              <a:rPr lang="en-US" smtClean="0"/>
              <a:t>‹#›</a:t>
            </a:fld>
            <a:endParaRPr lang="en-US"/>
          </a:p>
        </p:txBody>
      </p:sp>
    </p:spTree>
    <p:extLst>
      <p:ext uri="{BB962C8B-B14F-4D97-AF65-F5344CB8AC3E}">
        <p14:creationId xmlns:p14="http://schemas.microsoft.com/office/powerpoint/2010/main" val="35994887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A8F6E6-EC91-4605-9CEF-5E29E49CA1C8}" type="datetimeFigureOut">
              <a:rPr lang="en-US" smtClean="0"/>
              <a:t>3/3/2022</a:t>
            </a:fld>
            <a:endParaRPr lang="en-US"/>
          </a:p>
        </p:txBody>
      </p:sp>
      <p:sp>
        <p:nvSpPr>
          <p:cNvPr id="5" name="Footer Placeholder 4"/>
          <p:cNvSpPr>
            <a:spLocks noGrp="1"/>
          </p:cNvSpPr>
          <p:nvPr>
            <p:ph type="ftr" sz="quarter" idx="11"/>
          </p:nvPr>
        </p:nvSpPr>
        <p:spPr>
          <a:xfrm>
            <a:off x="4255203" y="6575524"/>
            <a:ext cx="184697" cy="230816"/>
          </a:xfrm>
        </p:spPr>
        <p:txBody>
          <a:bodyPr/>
          <a:lstStyle/>
          <a:p>
            <a:endParaRPr lang="en-US"/>
          </a:p>
        </p:txBody>
      </p:sp>
      <p:sp>
        <p:nvSpPr>
          <p:cNvPr id="6" name="Slide Number Placeholder 5"/>
          <p:cNvSpPr>
            <a:spLocks noGrp="1"/>
          </p:cNvSpPr>
          <p:nvPr>
            <p:ph type="sldNum" sz="quarter" idx="12"/>
          </p:nvPr>
        </p:nvSpPr>
        <p:spPr/>
        <p:txBody>
          <a:bodyPr/>
          <a:lstStyle/>
          <a:p>
            <a:fld id="{FE94DB40-AD4D-4F42-A2E0-1CAE03D8BD7E}" type="slidenum">
              <a:rPr lang="en-US" smtClean="0"/>
              <a:t>‹#›</a:t>
            </a:fld>
            <a:endParaRPr lang="en-US"/>
          </a:p>
        </p:txBody>
      </p:sp>
    </p:spTree>
    <p:extLst>
      <p:ext uri="{BB962C8B-B14F-4D97-AF65-F5344CB8AC3E}">
        <p14:creationId xmlns:p14="http://schemas.microsoft.com/office/powerpoint/2010/main" val="8412483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cSld name="Placeholder_">
    <p:spTree>
      <p:nvGrpSpPr>
        <p:cNvPr id="1" name=""/>
        <p:cNvGrpSpPr/>
        <p:nvPr/>
      </p:nvGrpSpPr>
      <p:grpSpPr>
        <a:xfrm>
          <a:off x="0" y="0"/>
          <a:ext cx="0" cy="0"/>
          <a:chOff x="0" y="0"/>
          <a:chExt cx="0" cy="0"/>
        </a:xfrm>
      </p:grpSpPr>
      <p:sp>
        <p:nvSpPr>
          <p:cNvPr id="24" name="Picture Placeholder 13"/>
          <p:cNvSpPr>
            <a:spLocks noGrp="1" noChangeAspect="1"/>
          </p:cNvSpPr>
          <p:nvPr>
            <p:ph type="pic" sz="quarter" idx="13"/>
          </p:nvPr>
        </p:nvSpPr>
        <p:spPr>
          <a:xfrm>
            <a:off x="1" y="2"/>
            <a:ext cx="2282651" cy="4470399"/>
          </a:xfrm>
          <a:prstGeom prst="rect">
            <a:avLst/>
          </a:prstGeom>
          <a:effectLst/>
        </p:spPr>
        <p:txBody>
          <a:bodyPr>
            <a:normAutofit/>
          </a:bodyPr>
          <a:lstStyle>
            <a:lvl1pPr marL="0" indent="0">
              <a:buNone/>
              <a:defRPr sz="1050">
                <a:ln>
                  <a:noFill/>
                </a:ln>
                <a:solidFill>
                  <a:schemeClr val="bg1">
                    <a:lumMod val="85000"/>
                  </a:schemeClr>
                </a:solidFill>
              </a:defRPr>
            </a:lvl1pPr>
          </a:lstStyle>
          <a:p>
            <a:r>
              <a:rPr lang="en-US" dirty="0"/>
              <a:t>Drag picture to placeholder or click icon to add</a:t>
            </a:r>
          </a:p>
        </p:txBody>
      </p:sp>
      <p:sp>
        <p:nvSpPr>
          <p:cNvPr id="25" name="Picture Placeholder 13"/>
          <p:cNvSpPr>
            <a:spLocks noGrp="1" noChangeAspect="1"/>
          </p:cNvSpPr>
          <p:nvPr>
            <p:ph type="pic" sz="quarter" idx="14"/>
          </p:nvPr>
        </p:nvSpPr>
        <p:spPr>
          <a:xfrm>
            <a:off x="2283405" y="2"/>
            <a:ext cx="2282651" cy="4470399"/>
          </a:xfrm>
          <a:prstGeom prst="rect">
            <a:avLst/>
          </a:prstGeom>
          <a:effectLst/>
        </p:spPr>
        <p:txBody>
          <a:bodyPr>
            <a:normAutofit/>
          </a:bodyPr>
          <a:lstStyle>
            <a:lvl1pPr marL="0" indent="0">
              <a:buNone/>
              <a:defRPr sz="1050">
                <a:ln>
                  <a:noFill/>
                </a:ln>
                <a:solidFill>
                  <a:schemeClr val="bg1">
                    <a:lumMod val="85000"/>
                  </a:schemeClr>
                </a:solidFill>
              </a:defRPr>
            </a:lvl1pPr>
          </a:lstStyle>
          <a:p>
            <a:r>
              <a:rPr lang="en-US" dirty="0"/>
              <a:t>Drag picture to placeholder or click icon to add</a:t>
            </a:r>
          </a:p>
        </p:txBody>
      </p:sp>
      <p:sp>
        <p:nvSpPr>
          <p:cNvPr id="26" name="Picture Placeholder 13"/>
          <p:cNvSpPr>
            <a:spLocks noGrp="1" noChangeAspect="1"/>
          </p:cNvSpPr>
          <p:nvPr>
            <p:ph type="pic" sz="quarter" idx="15"/>
          </p:nvPr>
        </p:nvSpPr>
        <p:spPr>
          <a:xfrm>
            <a:off x="4565243" y="0"/>
            <a:ext cx="2282651" cy="6858000"/>
          </a:xfrm>
          <a:prstGeom prst="rect">
            <a:avLst/>
          </a:prstGeom>
          <a:effectLst/>
        </p:spPr>
        <p:txBody>
          <a:bodyPr>
            <a:normAutofit/>
          </a:bodyPr>
          <a:lstStyle>
            <a:lvl1pPr marL="0" indent="0">
              <a:buNone/>
              <a:defRPr sz="1050">
                <a:ln>
                  <a:noFill/>
                </a:ln>
                <a:solidFill>
                  <a:schemeClr val="bg1">
                    <a:lumMod val="85000"/>
                  </a:schemeClr>
                </a:solidFill>
              </a:defRPr>
            </a:lvl1pPr>
          </a:lstStyle>
          <a:p>
            <a:r>
              <a:rPr lang="en-US" dirty="0"/>
              <a:t>Drag picture to placeholder or click icon to add</a:t>
            </a:r>
          </a:p>
        </p:txBody>
      </p:sp>
      <p:sp>
        <p:nvSpPr>
          <p:cNvPr id="27" name="Picture Placeholder 13"/>
          <p:cNvSpPr>
            <a:spLocks noGrp="1" noChangeAspect="1"/>
          </p:cNvSpPr>
          <p:nvPr>
            <p:ph type="pic" sz="quarter" idx="16"/>
          </p:nvPr>
        </p:nvSpPr>
        <p:spPr>
          <a:xfrm>
            <a:off x="6848646" y="2"/>
            <a:ext cx="2282651" cy="4470399"/>
          </a:xfrm>
          <a:prstGeom prst="rect">
            <a:avLst/>
          </a:prstGeom>
          <a:effectLst/>
        </p:spPr>
        <p:txBody>
          <a:bodyPr>
            <a:normAutofit/>
          </a:bodyPr>
          <a:lstStyle>
            <a:lvl1pPr marL="0" indent="0">
              <a:buNone/>
              <a:defRPr sz="1050">
                <a:ln>
                  <a:noFill/>
                </a:ln>
                <a:solidFill>
                  <a:schemeClr val="bg1">
                    <a:lumMod val="85000"/>
                  </a:schemeClr>
                </a:solidFill>
              </a:defRPr>
            </a:lvl1pPr>
          </a:lstStyle>
          <a:p>
            <a:r>
              <a:rPr lang="en-US" dirty="0"/>
              <a:t>Drag picture to placeholder or click icon to add</a:t>
            </a:r>
          </a:p>
        </p:txBody>
      </p:sp>
    </p:spTree>
    <p:extLst>
      <p:ext uri="{BB962C8B-B14F-4D97-AF65-F5344CB8AC3E}">
        <p14:creationId xmlns:p14="http://schemas.microsoft.com/office/powerpoint/2010/main" val="3083679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00161" y="1781772"/>
            <a:ext cx="6702319" cy="1209964"/>
          </a:xfrm>
        </p:spPr>
        <p:txBody>
          <a:bodyPr/>
          <a:lstStyle>
            <a:lvl1pPr>
              <a:defRPr sz="3200"/>
            </a:lvl1pPr>
          </a:lstStyle>
          <a:p>
            <a:r>
              <a:rPr lang="en-US" dirty="0"/>
              <a:t>Click to edit title</a:t>
            </a:r>
          </a:p>
        </p:txBody>
      </p:sp>
      <p:sp>
        <p:nvSpPr>
          <p:cNvPr id="7" name="Text Placeholder 6"/>
          <p:cNvSpPr>
            <a:spLocks noGrp="1"/>
          </p:cNvSpPr>
          <p:nvPr>
            <p:ph type="body" sz="quarter" idx="13" hasCustomPrompt="1"/>
          </p:nvPr>
        </p:nvSpPr>
        <p:spPr>
          <a:xfrm>
            <a:off x="1500161" y="3050906"/>
            <a:ext cx="4724401" cy="1151822"/>
          </a:xfrm>
        </p:spPr>
        <p:txBody>
          <a:bodyPr>
            <a:normAutofit/>
          </a:bodyPr>
          <a:lstStyle>
            <a:lvl1pPr marL="0" indent="0">
              <a:buNone/>
              <a:defRPr sz="2000"/>
            </a:lvl1pPr>
            <a:lvl2pPr marL="342840" indent="0">
              <a:buNone/>
              <a:defRPr sz="1800"/>
            </a:lvl2pPr>
            <a:lvl3pPr marL="685678" indent="0">
              <a:buNone/>
              <a:defRPr sz="1600"/>
            </a:lvl3pPr>
            <a:lvl4pPr marL="1028518" indent="0">
              <a:buNone/>
              <a:defRPr sz="1400"/>
            </a:lvl4pPr>
            <a:lvl5pPr marL="1371354" indent="0">
              <a:buNone/>
              <a:defRPr sz="1400"/>
            </a:lvl5pPr>
          </a:lstStyle>
          <a:p>
            <a:pPr lvl="0"/>
            <a:r>
              <a:rPr lang="en-US" dirty="0"/>
              <a:t>Click to edit text</a:t>
            </a:r>
          </a:p>
        </p:txBody>
      </p:sp>
    </p:spTree>
    <p:extLst>
      <p:ext uri="{BB962C8B-B14F-4D97-AF65-F5344CB8AC3E}">
        <p14:creationId xmlns:p14="http://schemas.microsoft.com/office/powerpoint/2010/main" val="361492597"/>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1056" y="110112"/>
            <a:ext cx="8561888" cy="749832"/>
          </a:xfrm>
        </p:spPr>
        <p:txBody>
          <a:bodyPr/>
          <a:lstStyle/>
          <a:p>
            <a:r>
              <a:rPr lang="en-US" dirty="0"/>
              <a:t>Click to edit title</a:t>
            </a:r>
          </a:p>
        </p:txBody>
      </p:sp>
      <p:sp>
        <p:nvSpPr>
          <p:cNvPr id="3" name="Content Placeholder 2"/>
          <p:cNvSpPr>
            <a:spLocks noGrp="1"/>
          </p:cNvSpPr>
          <p:nvPr>
            <p:ph idx="1" hasCustomPrompt="1"/>
          </p:nvPr>
        </p:nvSpPr>
        <p:spPr>
          <a:xfrm>
            <a:off x="555654" y="1256666"/>
            <a:ext cx="8032696" cy="4665501"/>
          </a:xfrm>
        </p:spPr>
        <p:txBody>
          <a:bodyPr/>
          <a:lstStyle>
            <a:lvl1pPr>
              <a:defRPr/>
            </a:lvl1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r>
              <a:rPr lang="en-US" dirty="0">
                <a:solidFill>
                  <a:srgbClr val="000000">
                    <a:lumMod val="50000"/>
                    <a:lumOff val="50000"/>
                  </a:srgbClr>
                </a:solidFill>
              </a:rPr>
              <a:t>Amazon Confidential</a:t>
            </a:r>
          </a:p>
        </p:txBody>
      </p:sp>
      <p:sp>
        <p:nvSpPr>
          <p:cNvPr id="6" name="Slide Number Placeholder 5"/>
          <p:cNvSpPr>
            <a:spLocks noGrp="1"/>
          </p:cNvSpPr>
          <p:nvPr>
            <p:ph type="sldNum" sz="quarter" idx="12"/>
          </p:nvPr>
        </p:nvSpPr>
        <p:spPr/>
        <p:txBody>
          <a:bodyPr/>
          <a:lstStyle/>
          <a:p>
            <a:fld id="{DE10C7D5-177D-4F4F-A313-CDE313700CD0}"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8" name="Text Placeholder 7"/>
          <p:cNvSpPr>
            <a:spLocks noGrp="1"/>
          </p:cNvSpPr>
          <p:nvPr>
            <p:ph type="body" sz="quarter" idx="13" hasCustomPrompt="1"/>
          </p:nvPr>
        </p:nvSpPr>
        <p:spPr>
          <a:xfrm>
            <a:off x="291056" y="6153819"/>
            <a:ext cx="6938419" cy="196977"/>
          </a:xfrm>
        </p:spPr>
        <p:txBody>
          <a:bodyPr anchor="b" anchorCtr="0">
            <a:spAutoFit/>
          </a:bodyPr>
          <a:lstStyle>
            <a:lvl1pPr marL="0" indent="0">
              <a:lnSpc>
                <a:spcPct val="85000"/>
              </a:lnSpc>
              <a:spcBef>
                <a:spcPts val="300"/>
              </a:spcBef>
              <a:buNone/>
              <a:defRPr sz="800" i="1"/>
            </a:lvl1pPr>
            <a:lvl2pPr marL="285699" indent="0">
              <a:lnSpc>
                <a:spcPct val="85000"/>
              </a:lnSpc>
              <a:spcBef>
                <a:spcPts val="300"/>
              </a:spcBef>
              <a:buNone/>
              <a:defRPr sz="800" i="1"/>
            </a:lvl2pPr>
            <a:lvl3pPr marL="571398" indent="0">
              <a:lnSpc>
                <a:spcPct val="85000"/>
              </a:lnSpc>
              <a:spcBef>
                <a:spcPts val="300"/>
              </a:spcBef>
              <a:buNone/>
              <a:defRPr sz="800" i="1"/>
            </a:lvl3pPr>
            <a:lvl4pPr marL="857098" indent="0">
              <a:lnSpc>
                <a:spcPct val="85000"/>
              </a:lnSpc>
              <a:spcBef>
                <a:spcPts val="300"/>
              </a:spcBef>
              <a:buNone/>
              <a:defRPr sz="800" i="1"/>
            </a:lvl4pPr>
            <a:lvl5pPr marL="1142796" indent="0">
              <a:lnSpc>
                <a:spcPct val="85000"/>
              </a:lnSpc>
              <a:spcBef>
                <a:spcPts val="300"/>
              </a:spcBef>
              <a:buNone/>
              <a:defRPr sz="800" i="1"/>
            </a:lvl5pPr>
          </a:lstStyle>
          <a:p>
            <a:pPr lvl="0"/>
            <a:r>
              <a:rPr lang="en-US" dirty="0"/>
              <a:t>Click to edit footnote</a:t>
            </a:r>
          </a:p>
        </p:txBody>
      </p:sp>
    </p:spTree>
    <p:extLst>
      <p:ext uri="{BB962C8B-B14F-4D97-AF65-F5344CB8AC3E}">
        <p14:creationId xmlns:p14="http://schemas.microsoft.com/office/powerpoint/2010/main" val="189897295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Text/Content, One Title">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p>
        </p:txBody>
      </p:sp>
      <p:sp>
        <p:nvSpPr>
          <p:cNvPr id="3" name="Content Placeholder 2"/>
          <p:cNvSpPr>
            <a:spLocks noGrp="1"/>
          </p:cNvSpPr>
          <p:nvPr>
            <p:ph idx="1" hasCustomPrompt="1"/>
          </p:nvPr>
        </p:nvSpPr>
        <p:spPr>
          <a:xfrm>
            <a:off x="555652" y="1256701"/>
            <a:ext cx="3865408" cy="4665470"/>
          </a:xfrm>
        </p:spPr>
        <p:txBody>
          <a:bodyPr/>
          <a:lstStyle>
            <a:lvl1pPr>
              <a:defRPr/>
            </a:lvl1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r>
              <a:rPr lang="en-US" dirty="0">
                <a:solidFill>
                  <a:srgbClr val="000000">
                    <a:lumMod val="50000"/>
                    <a:lumOff val="50000"/>
                  </a:srgbClr>
                </a:solidFill>
              </a:rPr>
              <a:t>Amazon Confidential</a:t>
            </a:r>
          </a:p>
        </p:txBody>
      </p:sp>
      <p:sp>
        <p:nvSpPr>
          <p:cNvPr id="6" name="Slide Number Placeholder 5"/>
          <p:cNvSpPr>
            <a:spLocks noGrp="1"/>
          </p:cNvSpPr>
          <p:nvPr>
            <p:ph type="sldNum" sz="quarter" idx="12"/>
          </p:nvPr>
        </p:nvSpPr>
        <p:spPr/>
        <p:txBody>
          <a:bodyPr/>
          <a:lstStyle/>
          <a:p>
            <a:fld id="{DE10C7D5-177D-4F4F-A313-CDE313700CD0}"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11" name="Content Placeholder 10"/>
          <p:cNvSpPr>
            <a:spLocks noGrp="1"/>
          </p:cNvSpPr>
          <p:nvPr>
            <p:ph sz="quarter" idx="15" hasCustomPrompt="1"/>
          </p:nvPr>
        </p:nvSpPr>
        <p:spPr>
          <a:xfrm>
            <a:off x="4722940" y="1256667"/>
            <a:ext cx="3865408" cy="4665503"/>
          </a:xfrm>
        </p:spPr>
        <p:txBody>
          <a:bodyPr/>
          <a:lstStyle>
            <a:lvl1pPr>
              <a:defRPr/>
            </a:lvl1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p:cNvSpPr>
            <a:spLocks noGrp="1"/>
          </p:cNvSpPr>
          <p:nvPr>
            <p:ph type="body" sz="quarter" idx="13" hasCustomPrompt="1"/>
          </p:nvPr>
        </p:nvSpPr>
        <p:spPr>
          <a:xfrm>
            <a:off x="291056" y="6153819"/>
            <a:ext cx="6938419" cy="196977"/>
          </a:xfrm>
        </p:spPr>
        <p:txBody>
          <a:bodyPr anchor="b" anchorCtr="0">
            <a:spAutoFit/>
          </a:bodyPr>
          <a:lstStyle>
            <a:lvl1pPr marL="0" indent="0">
              <a:lnSpc>
                <a:spcPct val="85000"/>
              </a:lnSpc>
              <a:spcBef>
                <a:spcPts val="300"/>
              </a:spcBef>
              <a:buNone/>
              <a:defRPr sz="800" i="1"/>
            </a:lvl1pPr>
            <a:lvl2pPr marL="285699" indent="0">
              <a:lnSpc>
                <a:spcPct val="85000"/>
              </a:lnSpc>
              <a:spcBef>
                <a:spcPts val="300"/>
              </a:spcBef>
              <a:buNone/>
              <a:defRPr sz="800" i="1"/>
            </a:lvl2pPr>
            <a:lvl3pPr marL="571398" indent="0">
              <a:lnSpc>
                <a:spcPct val="85000"/>
              </a:lnSpc>
              <a:spcBef>
                <a:spcPts val="300"/>
              </a:spcBef>
              <a:buNone/>
              <a:defRPr sz="800" i="1"/>
            </a:lvl3pPr>
            <a:lvl4pPr marL="857098" indent="0">
              <a:lnSpc>
                <a:spcPct val="85000"/>
              </a:lnSpc>
              <a:spcBef>
                <a:spcPts val="300"/>
              </a:spcBef>
              <a:buNone/>
              <a:defRPr sz="800" i="1"/>
            </a:lvl4pPr>
            <a:lvl5pPr marL="1142796" indent="0">
              <a:lnSpc>
                <a:spcPct val="85000"/>
              </a:lnSpc>
              <a:spcBef>
                <a:spcPts val="300"/>
              </a:spcBef>
              <a:buNone/>
              <a:defRPr sz="800" i="1"/>
            </a:lvl5pPr>
          </a:lstStyle>
          <a:p>
            <a:pPr lvl="0"/>
            <a:r>
              <a:rPr lang="en-US" dirty="0"/>
              <a:t>Click to edit footnote</a:t>
            </a:r>
          </a:p>
        </p:txBody>
      </p:sp>
    </p:spTree>
    <p:extLst>
      <p:ext uri="{BB962C8B-B14F-4D97-AF65-F5344CB8AC3E}">
        <p14:creationId xmlns:p14="http://schemas.microsoft.com/office/powerpoint/2010/main" val="1126143593"/>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 Text/Content, One Title">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55654" y="1256699"/>
            <a:ext cx="2485931" cy="4665503"/>
          </a:xfrm>
        </p:spPr>
        <p:txBody>
          <a:bodyPr/>
          <a:lstStyle>
            <a:lvl1pPr>
              <a:defRPr/>
            </a:lvl1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p:cNvSpPr>
            <a:spLocks noGrp="1"/>
          </p:cNvSpPr>
          <p:nvPr>
            <p:ph sz="quarter" idx="15" hasCustomPrompt="1"/>
          </p:nvPr>
        </p:nvSpPr>
        <p:spPr>
          <a:xfrm>
            <a:off x="6102417" y="1256667"/>
            <a:ext cx="2485931" cy="4665503"/>
          </a:xfrm>
        </p:spPr>
        <p:txBody>
          <a:bodyPr/>
          <a:lstStyle>
            <a:lvl1pPr>
              <a:defRPr/>
            </a:lvl1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9"/>
          <p:cNvSpPr>
            <a:spLocks noGrp="1"/>
          </p:cNvSpPr>
          <p:nvPr>
            <p:ph sz="quarter" idx="16" hasCustomPrompt="1"/>
          </p:nvPr>
        </p:nvSpPr>
        <p:spPr>
          <a:xfrm>
            <a:off x="3329035" y="1256665"/>
            <a:ext cx="2485931" cy="4665375"/>
          </a:xfrm>
        </p:spPr>
        <p:txBody>
          <a:bodyPr/>
          <a:lstStyle>
            <a:lvl1pPr>
              <a:defRPr/>
            </a:lvl1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7"/>
          <p:cNvSpPr>
            <a:spLocks noGrp="1"/>
          </p:cNvSpPr>
          <p:nvPr>
            <p:ph type="body" sz="quarter" idx="13" hasCustomPrompt="1"/>
          </p:nvPr>
        </p:nvSpPr>
        <p:spPr>
          <a:xfrm>
            <a:off x="291056" y="6153819"/>
            <a:ext cx="6938419" cy="196977"/>
          </a:xfrm>
        </p:spPr>
        <p:txBody>
          <a:bodyPr anchor="b" anchorCtr="0">
            <a:spAutoFit/>
          </a:bodyPr>
          <a:lstStyle>
            <a:lvl1pPr marL="0" indent="0">
              <a:lnSpc>
                <a:spcPct val="85000"/>
              </a:lnSpc>
              <a:spcBef>
                <a:spcPts val="300"/>
              </a:spcBef>
              <a:buNone/>
              <a:defRPr sz="800" i="1"/>
            </a:lvl1pPr>
            <a:lvl2pPr marL="285699" indent="0">
              <a:lnSpc>
                <a:spcPct val="85000"/>
              </a:lnSpc>
              <a:spcBef>
                <a:spcPts val="300"/>
              </a:spcBef>
              <a:buNone/>
              <a:defRPr sz="800" i="1"/>
            </a:lvl2pPr>
            <a:lvl3pPr marL="571398" indent="0">
              <a:lnSpc>
                <a:spcPct val="85000"/>
              </a:lnSpc>
              <a:spcBef>
                <a:spcPts val="300"/>
              </a:spcBef>
              <a:buNone/>
              <a:defRPr sz="800" i="1"/>
            </a:lvl3pPr>
            <a:lvl4pPr marL="857098" indent="0">
              <a:lnSpc>
                <a:spcPct val="85000"/>
              </a:lnSpc>
              <a:spcBef>
                <a:spcPts val="300"/>
              </a:spcBef>
              <a:buNone/>
              <a:defRPr sz="800" i="1"/>
            </a:lvl4pPr>
            <a:lvl5pPr marL="1142796" indent="0">
              <a:lnSpc>
                <a:spcPct val="85000"/>
              </a:lnSpc>
              <a:spcBef>
                <a:spcPts val="300"/>
              </a:spcBef>
              <a:buNone/>
              <a:defRPr sz="800" i="1"/>
            </a:lvl5pPr>
          </a:lstStyle>
          <a:p>
            <a:pPr lvl="0"/>
            <a:r>
              <a:rPr lang="en-US" dirty="0"/>
              <a:t>Click to edit footnote</a:t>
            </a:r>
          </a:p>
        </p:txBody>
      </p:sp>
      <p:sp>
        <p:nvSpPr>
          <p:cNvPr id="7" name="Date Placeholder 6"/>
          <p:cNvSpPr>
            <a:spLocks noGrp="1"/>
          </p:cNvSpPr>
          <p:nvPr>
            <p:ph type="dt" sz="half" idx="17"/>
          </p:nvPr>
        </p:nvSpPr>
        <p:spPr/>
        <p:txBody>
          <a:bodyPr/>
          <a:lstStyle/>
          <a:p>
            <a:pPr defTabSz="914237"/>
            <a:endParaRPr lang="en-US" dirty="0">
              <a:solidFill>
                <a:srgbClr val="000000">
                  <a:lumMod val="50000"/>
                  <a:lumOff val="50000"/>
                </a:srgbClr>
              </a:solidFill>
            </a:endParaRPr>
          </a:p>
        </p:txBody>
      </p:sp>
      <p:sp>
        <p:nvSpPr>
          <p:cNvPr id="8" name="Footer Placeholder 7"/>
          <p:cNvSpPr>
            <a:spLocks noGrp="1"/>
          </p:cNvSpPr>
          <p:nvPr>
            <p:ph type="ftr" sz="quarter" idx="18"/>
          </p:nvPr>
        </p:nvSpPr>
        <p:spPr/>
        <p:txBody>
          <a:bodyPr/>
          <a:lstStyle/>
          <a:p>
            <a:pPr defTabSz="914237"/>
            <a:r>
              <a:rPr lang="en-US" dirty="0">
                <a:solidFill>
                  <a:srgbClr val="000000">
                    <a:lumMod val="50000"/>
                    <a:lumOff val="50000"/>
                  </a:srgbClr>
                </a:solidFill>
              </a:rPr>
              <a:t>Amazon Confidential</a:t>
            </a:r>
          </a:p>
        </p:txBody>
      </p:sp>
      <p:sp>
        <p:nvSpPr>
          <p:cNvPr id="12" name="Slide Number Placeholder 11"/>
          <p:cNvSpPr>
            <a:spLocks noGrp="1"/>
          </p:cNvSpPr>
          <p:nvPr>
            <p:ph type="sldNum" sz="quarter" idx="19"/>
          </p:nvPr>
        </p:nvSpPr>
        <p:spPr/>
        <p:txBody>
          <a:bodyPr/>
          <a:lstStyle/>
          <a:p>
            <a:pPr defTabSz="914237"/>
            <a:fld id="{DE10C7D5-177D-4F4F-A313-CDE313700CD0}" type="slidenum">
              <a:rPr lang="en-US" smtClean="0">
                <a:solidFill>
                  <a:srgbClr val="000000">
                    <a:lumMod val="50000"/>
                    <a:lumOff val="50000"/>
                  </a:srgbClr>
                </a:solidFill>
              </a:rPr>
              <a:pPr defTabSz="914237"/>
              <a:t>‹#›</a:t>
            </a:fld>
            <a:endParaRPr lang="en-US" dirty="0">
              <a:solidFill>
                <a:srgbClr val="000000">
                  <a:lumMod val="50000"/>
                  <a:lumOff val="50000"/>
                </a:srgbClr>
              </a:solidFill>
            </a:endParaRPr>
          </a:p>
        </p:txBody>
      </p:sp>
      <p:sp>
        <p:nvSpPr>
          <p:cNvPr id="13" name="Title 1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67359668"/>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or Sideba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1056" y="110112"/>
            <a:ext cx="8561888" cy="749832"/>
          </a:xfrm>
        </p:spPr>
        <p:txBody>
          <a:bodyPr/>
          <a:lstStyle/>
          <a:p>
            <a:r>
              <a:rPr lang="en-US" dirty="0"/>
              <a:t>Click to edit title</a:t>
            </a:r>
          </a:p>
        </p:txBody>
      </p:sp>
      <p:sp>
        <p:nvSpPr>
          <p:cNvPr id="3" name="Content Placeholder 2"/>
          <p:cNvSpPr>
            <a:spLocks noGrp="1"/>
          </p:cNvSpPr>
          <p:nvPr>
            <p:ph idx="1" hasCustomPrompt="1"/>
          </p:nvPr>
        </p:nvSpPr>
        <p:spPr>
          <a:xfrm>
            <a:off x="555652" y="1256699"/>
            <a:ext cx="5259314" cy="4665503"/>
          </a:xfrm>
        </p:spPr>
        <p:txBody>
          <a:bodyPr/>
          <a:lstStyle>
            <a:lvl1pPr>
              <a:defRPr/>
            </a:lvl1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r>
              <a:rPr lang="en-US" dirty="0">
                <a:solidFill>
                  <a:srgbClr val="000000">
                    <a:lumMod val="50000"/>
                    <a:lumOff val="50000"/>
                  </a:srgbClr>
                </a:solidFill>
              </a:rPr>
              <a:t>Amazon Confidential</a:t>
            </a:r>
          </a:p>
        </p:txBody>
      </p:sp>
      <p:sp>
        <p:nvSpPr>
          <p:cNvPr id="6" name="Slide Number Placeholder 5"/>
          <p:cNvSpPr>
            <a:spLocks noGrp="1"/>
          </p:cNvSpPr>
          <p:nvPr>
            <p:ph type="sldNum" sz="quarter" idx="12"/>
          </p:nvPr>
        </p:nvSpPr>
        <p:spPr/>
        <p:txBody>
          <a:bodyPr/>
          <a:lstStyle/>
          <a:p>
            <a:fld id="{DE10C7D5-177D-4F4F-A313-CDE313700CD0}"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12" name="Rounded Rectangle 11"/>
          <p:cNvSpPr/>
          <p:nvPr userDrawn="1"/>
        </p:nvSpPr>
        <p:spPr>
          <a:xfrm>
            <a:off x="6667103" y="933221"/>
            <a:ext cx="2185843" cy="3445303"/>
          </a:xfrm>
          <a:custGeom>
            <a:avLst/>
            <a:gdLst/>
            <a:ahLst/>
            <a:cxnLst/>
            <a:rect l="l" t="t" r="r" b="b"/>
            <a:pathLst>
              <a:path w="2185843" h="3445303">
                <a:moveTo>
                  <a:pt x="0" y="0"/>
                </a:moveTo>
                <a:lnTo>
                  <a:pt x="2185843" y="0"/>
                </a:lnTo>
                <a:lnTo>
                  <a:pt x="2185843" y="3445303"/>
                </a:lnTo>
                <a:lnTo>
                  <a:pt x="0" y="3445303"/>
                </a:lnTo>
                <a:lnTo>
                  <a:pt x="0" y="508107"/>
                </a:lnTo>
                <a:lnTo>
                  <a:pt x="117164" y="390943"/>
                </a:lnTo>
                <a:lnTo>
                  <a:pt x="0" y="273779"/>
                </a:lnTo>
                <a:close/>
              </a:path>
            </a:pathLst>
          </a:custGeom>
          <a:gradFill flip="none" rotWithShape="1">
            <a:gsLst>
              <a:gs pos="0">
                <a:schemeClr val="tx2">
                  <a:lumMod val="25000"/>
                  <a:lumOff val="75000"/>
                </a:schemeClr>
              </a:gs>
              <a:gs pos="65000">
                <a:schemeClr val="bg1"/>
              </a:gs>
              <a:gs pos="36000">
                <a:schemeClr val="tx2">
                  <a:lumMod val="10000"/>
                  <a:lumOff val="90000"/>
                </a:schemeClr>
              </a:gs>
            </a:gsLst>
            <a:path path="circle">
              <a:fillToRect r="100000" b="100000"/>
            </a:path>
            <a:tileRect l="-100000" t="-100000"/>
          </a:gradFill>
          <a:ln>
            <a:noFill/>
          </a:ln>
          <a:effectLst/>
        </p:spPr>
        <p:style>
          <a:lnRef idx="1">
            <a:schemeClr val="accent4"/>
          </a:lnRef>
          <a:fillRef idx="3">
            <a:schemeClr val="accent4"/>
          </a:fillRef>
          <a:effectRef idx="2">
            <a:schemeClr val="accent4"/>
          </a:effectRef>
          <a:fontRef idx="minor">
            <a:schemeClr val="lt1"/>
          </a:fontRef>
        </p:style>
        <p:txBody>
          <a:bodyPr lIns="274271" tIns="274271" rIns="91424" bIns="45712" rtlCol="0" anchor="t"/>
          <a:lstStyle/>
          <a:p>
            <a:pPr defTabSz="914237"/>
            <a:endParaRPr lang="en-US" sz="1400" i="1" dirty="0">
              <a:solidFill>
                <a:srgbClr val="000000">
                  <a:lumMod val="50000"/>
                  <a:lumOff val="50000"/>
                </a:srgbClr>
              </a:solidFill>
              <a:latin typeface="Bookman Old Style"/>
              <a:cs typeface="Bookman Old Style"/>
            </a:endParaRPr>
          </a:p>
        </p:txBody>
      </p:sp>
      <p:sp>
        <p:nvSpPr>
          <p:cNvPr id="15" name="Text Placeholder 7"/>
          <p:cNvSpPr>
            <a:spLocks noGrp="1"/>
          </p:cNvSpPr>
          <p:nvPr>
            <p:ph type="body" sz="quarter" idx="13" hasCustomPrompt="1"/>
          </p:nvPr>
        </p:nvSpPr>
        <p:spPr>
          <a:xfrm>
            <a:off x="6858000" y="1164436"/>
            <a:ext cx="1995488" cy="1284967"/>
          </a:xfrm>
        </p:spPr>
        <p:txBody>
          <a:bodyPr>
            <a:spAutoFit/>
          </a:bodyPr>
          <a:lstStyle>
            <a:lvl1pPr marL="0" indent="0">
              <a:buFontTx/>
              <a:buNone/>
              <a:defRPr sz="1400" i="1">
                <a:solidFill>
                  <a:schemeClr val="tx2">
                    <a:lumMod val="75000"/>
                    <a:lumOff val="25000"/>
                  </a:schemeClr>
                </a:solidFill>
                <a:latin typeface="+mj-lt"/>
              </a:defRPr>
            </a:lvl1pPr>
            <a:lvl2pPr marL="285699" indent="0">
              <a:buFontTx/>
              <a:buNone/>
              <a:defRPr sz="1200" i="1">
                <a:solidFill>
                  <a:schemeClr val="tx2">
                    <a:lumMod val="75000"/>
                    <a:lumOff val="25000"/>
                  </a:schemeClr>
                </a:solidFill>
                <a:latin typeface="+mj-lt"/>
              </a:defRPr>
            </a:lvl2pPr>
            <a:lvl3pPr marL="571398" indent="0">
              <a:buFontTx/>
              <a:buNone/>
              <a:defRPr sz="1100" i="1">
                <a:solidFill>
                  <a:schemeClr val="tx2">
                    <a:lumMod val="75000"/>
                    <a:lumOff val="25000"/>
                  </a:schemeClr>
                </a:solidFill>
                <a:latin typeface="+mj-lt"/>
              </a:defRPr>
            </a:lvl3pPr>
            <a:lvl4pPr marL="857098" indent="0">
              <a:buFontTx/>
              <a:buNone/>
              <a:defRPr sz="1000" i="1">
                <a:solidFill>
                  <a:schemeClr val="tx2">
                    <a:lumMod val="75000"/>
                    <a:lumOff val="25000"/>
                  </a:schemeClr>
                </a:solidFill>
                <a:latin typeface="+mj-lt"/>
              </a:defRPr>
            </a:lvl4pPr>
            <a:lvl5pPr marL="1142796" indent="0">
              <a:buFontTx/>
              <a:buNone/>
              <a:defRPr sz="1000" i="1">
                <a:solidFill>
                  <a:schemeClr val="tx2">
                    <a:lumMod val="75000"/>
                    <a:lumOff val="25000"/>
                  </a:schemeClr>
                </a:solidFill>
                <a:latin typeface="+mj-lt"/>
              </a:defRPr>
            </a:lvl5pPr>
          </a:lstStyle>
          <a:p>
            <a:pPr lvl="0"/>
            <a:r>
              <a:rPr lang="en-US" dirty="0"/>
              <a:t>Click to edit quote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7"/>
          <p:cNvSpPr>
            <a:spLocks noGrp="1"/>
          </p:cNvSpPr>
          <p:nvPr>
            <p:ph type="body" sz="quarter" idx="14" hasCustomPrompt="1"/>
          </p:nvPr>
        </p:nvSpPr>
        <p:spPr>
          <a:xfrm>
            <a:off x="291056" y="6153819"/>
            <a:ext cx="6938419" cy="196977"/>
          </a:xfrm>
        </p:spPr>
        <p:txBody>
          <a:bodyPr anchor="b" anchorCtr="0">
            <a:spAutoFit/>
          </a:bodyPr>
          <a:lstStyle>
            <a:lvl1pPr marL="0" indent="0">
              <a:lnSpc>
                <a:spcPct val="85000"/>
              </a:lnSpc>
              <a:spcBef>
                <a:spcPts val="300"/>
              </a:spcBef>
              <a:buNone/>
              <a:defRPr sz="800" i="1"/>
            </a:lvl1pPr>
            <a:lvl2pPr marL="285699" indent="0">
              <a:lnSpc>
                <a:spcPct val="85000"/>
              </a:lnSpc>
              <a:spcBef>
                <a:spcPts val="300"/>
              </a:spcBef>
              <a:buNone/>
              <a:defRPr sz="800" i="1"/>
            </a:lvl2pPr>
            <a:lvl3pPr marL="571398" indent="0">
              <a:lnSpc>
                <a:spcPct val="85000"/>
              </a:lnSpc>
              <a:spcBef>
                <a:spcPts val="300"/>
              </a:spcBef>
              <a:buNone/>
              <a:defRPr sz="800" i="1"/>
            </a:lvl3pPr>
            <a:lvl4pPr marL="857098" indent="0">
              <a:lnSpc>
                <a:spcPct val="85000"/>
              </a:lnSpc>
              <a:spcBef>
                <a:spcPts val="300"/>
              </a:spcBef>
              <a:buNone/>
              <a:defRPr sz="800" i="1"/>
            </a:lvl4pPr>
            <a:lvl5pPr marL="1142796" indent="0">
              <a:lnSpc>
                <a:spcPct val="85000"/>
              </a:lnSpc>
              <a:spcBef>
                <a:spcPts val="300"/>
              </a:spcBef>
              <a:buNone/>
              <a:defRPr sz="800" i="1"/>
            </a:lvl5pPr>
          </a:lstStyle>
          <a:p>
            <a:pPr lvl="0"/>
            <a:r>
              <a:rPr lang="en-US" dirty="0"/>
              <a:t>Click to edit footnote</a:t>
            </a:r>
          </a:p>
        </p:txBody>
      </p:sp>
    </p:spTree>
    <p:extLst>
      <p:ext uri="{BB962C8B-B14F-4D97-AF65-F5344CB8AC3E}">
        <p14:creationId xmlns:p14="http://schemas.microsoft.com/office/powerpoint/2010/main" val="2158450999"/>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acts and Figures">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p>
        </p:txBody>
      </p:sp>
      <p:sp>
        <p:nvSpPr>
          <p:cNvPr id="3" name="Content Placeholder 2"/>
          <p:cNvSpPr>
            <a:spLocks noGrp="1"/>
          </p:cNvSpPr>
          <p:nvPr>
            <p:ph idx="1" hasCustomPrompt="1"/>
          </p:nvPr>
        </p:nvSpPr>
        <p:spPr>
          <a:xfrm>
            <a:off x="555652" y="1256703"/>
            <a:ext cx="3865408" cy="2165155"/>
          </a:xfrm>
          <a:prstGeom prst="rect">
            <a:avLst/>
          </a:prstGeom>
          <a:gradFill>
            <a:gsLst>
              <a:gs pos="0">
                <a:schemeClr val="tx2">
                  <a:lumMod val="25000"/>
                  <a:lumOff val="75000"/>
                </a:schemeClr>
              </a:gs>
              <a:gs pos="65000">
                <a:schemeClr val="bg1"/>
              </a:gs>
              <a:gs pos="36000">
                <a:schemeClr val="tx2">
                  <a:lumMod val="10000"/>
                  <a:lumOff val="90000"/>
                </a:schemeClr>
              </a:gs>
            </a:gsLst>
            <a:path path="circle">
              <a:fillToRect r="100000" b="100000"/>
            </a:path>
          </a:gradFill>
        </p:spPr>
        <p:txBody>
          <a:bodyPr lIns="274271" tIns="182846" rIns="274271" bIns="182846" anchor="t" anchorCtr="0">
            <a:normAutofit/>
          </a:bodyPr>
          <a:lstStyle>
            <a:lvl1pPr marL="0" indent="0" algn="l">
              <a:buNone/>
              <a:defRPr sz="2000"/>
            </a:lvl1pPr>
            <a:lvl2pPr marL="0" indent="0" algn="l">
              <a:buNone/>
              <a:defRPr sz="1800"/>
            </a:lvl2pPr>
            <a:lvl3pPr marL="0" indent="0" algn="l">
              <a:buNone/>
              <a:defRPr sz="1600"/>
            </a:lvl3pPr>
            <a:lvl4pPr marL="0" indent="0" algn="l">
              <a:buNone/>
              <a:defRPr sz="1400"/>
            </a:lvl4pPr>
            <a:lvl5pPr marL="0" indent="0" algn="l">
              <a:buNone/>
              <a:defRPr sz="1200"/>
            </a:lvl5pPr>
          </a:lstStyle>
          <a:p>
            <a:pPr lvl="0"/>
            <a:r>
              <a:rPr lang="en-US" dirty="0"/>
              <a:t>Click to edit text</a:t>
            </a:r>
          </a:p>
        </p:txBody>
      </p:sp>
      <p:sp>
        <p:nvSpPr>
          <p:cNvPr id="4" name="Date Placeholder 3"/>
          <p:cNvSpPr>
            <a:spLocks noGrp="1"/>
          </p:cNvSpPr>
          <p:nvPr>
            <p:ph type="dt" sz="half" idx="10"/>
          </p:nvPr>
        </p:nvSpPr>
        <p:spPr/>
        <p:txBody>
          <a:bodyPr/>
          <a:lstStyle/>
          <a:p>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r>
              <a:rPr lang="en-US" dirty="0">
                <a:solidFill>
                  <a:srgbClr val="000000">
                    <a:lumMod val="50000"/>
                    <a:lumOff val="50000"/>
                  </a:srgbClr>
                </a:solidFill>
              </a:rPr>
              <a:t>Amazon Confidential</a:t>
            </a:r>
          </a:p>
        </p:txBody>
      </p:sp>
      <p:sp>
        <p:nvSpPr>
          <p:cNvPr id="6" name="Slide Number Placeholder 5"/>
          <p:cNvSpPr>
            <a:spLocks noGrp="1"/>
          </p:cNvSpPr>
          <p:nvPr>
            <p:ph type="sldNum" sz="quarter" idx="12"/>
          </p:nvPr>
        </p:nvSpPr>
        <p:spPr/>
        <p:txBody>
          <a:bodyPr/>
          <a:lstStyle/>
          <a:p>
            <a:fld id="{DE10C7D5-177D-4F4F-A313-CDE313700CD0}"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11" name="Content Placeholder 10"/>
          <p:cNvSpPr>
            <a:spLocks noGrp="1"/>
          </p:cNvSpPr>
          <p:nvPr>
            <p:ph sz="quarter" idx="15" hasCustomPrompt="1"/>
          </p:nvPr>
        </p:nvSpPr>
        <p:spPr>
          <a:xfrm>
            <a:off x="4722940" y="1256668"/>
            <a:ext cx="3865408" cy="2165170"/>
          </a:xfrm>
          <a:prstGeom prst="rect">
            <a:avLst/>
          </a:prstGeom>
          <a:gradFill>
            <a:gsLst>
              <a:gs pos="0">
                <a:schemeClr val="tx2">
                  <a:lumMod val="25000"/>
                  <a:lumOff val="75000"/>
                </a:schemeClr>
              </a:gs>
              <a:gs pos="65000">
                <a:schemeClr val="bg1"/>
              </a:gs>
              <a:gs pos="36000">
                <a:schemeClr val="tx2">
                  <a:lumMod val="10000"/>
                  <a:lumOff val="90000"/>
                </a:schemeClr>
              </a:gs>
            </a:gsLst>
            <a:path path="circle">
              <a:fillToRect r="100000" b="100000"/>
            </a:path>
          </a:gradFill>
        </p:spPr>
        <p:txBody>
          <a:bodyPr lIns="274271" tIns="182846" rIns="274271" bIns="182846" anchor="t" anchorCtr="0">
            <a:normAutofit/>
          </a:bodyPr>
          <a:lstStyle>
            <a:lvl1pPr marL="0" indent="0" algn="l">
              <a:buNone/>
              <a:defRPr sz="2000"/>
            </a:lvl1pPr>
            <a:lvl2pPr marL="0" indent="0" algn="l">
              <a:buNone/>
              <a:defRPr sz="1800"/>
            </a:lvl2pPr>
            <a:lvl3pPr marL="0" indent="0" algn="l">
              <a:buNone/>
              <a:defRPr sz="1600"/>
            </a:lvl3pPr>
            <a:lvl4pPr marL="0" indent="0" algn="l">
              <a:buNone/>
              <a:defRPr sz="1400"/>
            </a:lvl4pPr>
            <a:lvl5pPr marL="0" indent="0" algn="l">
              <a:buNone/>
              <a:defRPr sz="1200"/>
            </a:lvl5pPr>
          </a:lstStyle>
          <a:p>
            <a:pPr lvl="0"/>
            <a:r>
              <a:rPr lang="en-US" dirty="0"/>
              <a:t>Click to edit text</a:t>
            </a:r>
          </a:p>
        </p:txBody>
      </p:sp>
      <p:sp>
        <p:nvSpPr>
          <p:cNvPr id="8" name="Text Placeholder 7"/>
          <p:cNvSpPr>
            <a:spLocks noGrp="1"/>
          </p:cNvSpPr>
          <p:nvPr>
            <p:ph type="body" sz="quarter" idx="13" hasCustomPrompt="1"/>
          </p:nvPr>
        </p:nvSpPr>
        <p:spPr>
          <a:xfrm>
            <a:off x="291056" y="6153819"/>
            <a:ext cx="6938419" cy="196977"/>
          </a:xfrm>
        </p:spPr>
        <p:txBody>
          <a:bodyPr anchor="b" anchorCtr="0">
            <a:spAutoFit/>
          </a:bodyPr>
          <a:lstStyle>
            <a:lvl1pPr marL="0" indent="0">
              <a:lnSpc>
                <a:spcPct val="85000"/>
              </a:lnSpc>
              <a:spcBef>
                <a:spcPts val="300"/>
              </a:spcBef>
              <a:buNone/>
              <a:defRPr sz="800" i="1"/>
            </a:lvl1pPr>
            <a:lvl2pPr marL="285699" indent="0">
              <a:lnSpc>
                <a:spcPct val="85000"/>
              </a:lnSpc>
              <a:spcBef>
                <a:spcPts val="300"/>
              </a:spcBef>
              <a:buNone/>
              <a:defRPr sz="800" i="1"/>
            </a:lvl2pPr>
            <a:lvl3pPr marL="571398" indent="0">
              <a:lnSpc>
                <a:spcPct val="85000"/>
              </a:lnSpc>
              <a:spcBef>
                <a:spcPts val="300"/>
              </a:spcBef>
              <a:buNone/>
              <a:defRPr sz="800" i="1"/>
            </a:lvl3pPr>
            <a:lvl4pPr marL="857098" indent="0">
              <a:lnSpc>
                <a:spcPct val="85000"/>
              </a:lnSpc>
              <a:spcBef>
                <a:spcPts val="300"/>
              </a:spcBef>
              <a:buNone/>
              <a:defRPr sz="800" i="1"/>
            </a:lvl4pPr>
            <a:lvl5pPr marL="1142796" indent="0">
              <a:lnSpc>
                <a:spcPct val="85000"/>
              </a:lnSpc>
              <a:spcBef>
                <a:spcPts val="300"/>
              </a:spcBef>
              <a:buNone/>
              <a:defRPr sz="800" i="1"/>
            </a:lvl5pPr>
          </a:lstStyle>
          <a:p>
            <a:pPr lvl="0"/>
            <a:r>
              <a:rPr lang="en-US" dirty="0"/>
              <a:t>Click to edit footnote</a:t>
            </a:r>
          </a:p>
        </p:txBody>
      </p:sp>
      <p:sp>
        <p:nvSpPr>
          <p:cNvPr id="9" name="Content Placeholder 2"/>
          <p:cNvSpPr>
            <a:spLocks noGrp="1"/>
          </p:cNvSpPr>
          <p:nvPr>
            <p:ph idx="16" hasCustomPrompt="1"/>
          </p:nvPr>
        </p:nvSpPr>
        <p:spPr>
          <a:xfrm>
            <a:off x="555652" y="3642717"/>
            <a:ext cx="3865408" cy="2165155"/>
          </a:xfrm>
          <a:prstGeom prst="rect">
            <a:avLst/>
          </a:prstGeom>
          <a:gradFill>
            <a:gsLst>
              <a:gs pos="0">
                <a:schemeClr val="tx2">
                  <a:lumMod val="25000"/>
                  <a:lumOff val="75000"/>
                </a:schemeClr>
              </a:gs>
              <a:gs pos="65000">
                <a:schemeClr val="bg1"/>
              </a:gs>
              <a:gs pos="36000">
                <a:schemeClr val="tx2">
                  <a:lumMod val="10000"/>
                  <a:lumOff val="90000"/>
                </a:schemeClr>
              </a:gs>
            </a:gsLst>
            <a:path path="circle">
              <a:fillToRect r="100000" b="100000"/>
            </a:path>
          </a:gradFill>
        </p:spPr>
        <p:txBody>
          <a:bodyPr lIns="274271" tIns="182846" rIns="274271" bIns="182846" anchor="t" anchorCtr="0">
            <a:normAutofit/>
          </a:bodyPr>
          <a:lstStyle>
            <a:lvl1pPr marL="0" indent="0" algn="l">
              <a:buNone/>
              <a:defRPr sz="2000"/>
            </a:lvl1pPr>
            <a:lvl2pPr marL="0" indent="0" algn="l">
              <a:buNone/>
              <a:defRPr sz="1800"/>
            </a:lvl2pPr>
            <a:lvl3pPr marL="0" indent="0" algn="l">
              <a:buNone/>
              <a:defRPr sz="1600"/>
            </a:lvl3pPr>
            <a:lvl4pPr marL="0" indent="0" algn="l">
              <a:buNone/>
              <a:defRPr sz="1400"/>
            </a:lvl4pPr>
            <a:lvl5pPr marL="0" indent="0" algn="l">
              <a:buNone/>
              <a:defRPr sz="1200"/>
            </a:lvl5pPr>
          </a:lstStyle>
          <a:p>
            <a:pPr lvl="0"/>
            <a:r>
              <a:rPr lang="en-US" dirty="0"/>
              <a:t>Click to edit text</a:t>
            </a:r>
          </a:p>
        </p:txBody>
      </p:sp>
      <p:sp>
        <p:nvSpPr>
          <p:cNvPr id="10" name="Content Placeholder 10"/>
          <p:cNvSpPr>
            <a:spLocks noGrp="1"/>
          </p:cNvSpPr>
          <p:nvPr>
            <p:ph sz="quarter" idx="17" hasCustomPrompt="1"/>
          </p:nvPr>
        </p:nvSpPr>
        <p:spPr>
          <a:xfrm>
            <a:off x="4722940" y="3642680"/>
            <a:ext cx="3865408" cy="2165170"/>
          </a:xfrm>
          <a:prstGeom prst="rect">
            <a:avLst/>
          </a:prstGeom>
          <a:gradFill>
            <a:gsLst>
              <a:gs pos="0">
                <a:schemeClr val="tx2">
                  <a:lumMod val="25000"/>
                  <a:lumOff val="75000"/>
                </a:schemeClr>
              </a:gs>
              <a:gs pos="65000">
                <a:schemeClr val="bg1"/>
              </a:gs>
              <a:gs pos="36000">
                <a:schemeClr val="tx2">
                  <a:lumMod val="10000"/>
                  <a:lumOff val="90000"/>
                </a:schemeClr>
              </a:gs>
            </a:gsLst>
            <a:path path="circle">
              <a:fillToRect r="100000" b="100000"/>
            </a:path>
          </a:gradFill>
        </p:spPr>
        <p:txBody>
          <a:bodyPr lIns="274271" tIns="182846" rIns="274271" bIns="182846" anchor="t" anchorCtr="0">
            <a:normAutofit/>
          </a:bodyPr>
          <a:lstStyle>
            <a:lvl1pPr marL="0" indent="0" algn="l">
              <a:buNone/>
              <a:defRPr sz="2000"/>
            </a:lvl1pPr>
            <a:lvl2pPr marL="0" indent="0" algn="l">
              <a:buNone/>
              <a:defRPr sz="1800"/>
            </a:lvl2pPr>
            <a:lvl3pPr marL="0" indent="0" algn="l">
              <a:buNone/>
              <a:defRPr sz="1600"/>
            </a:lvl3pPr>
            <a:lvl4pPr marL="0" indent="0" algn="l">
              <a:buNone/>
              <a:defRPr sz="1400"/>
            </a:lvl4pPr>
            <a:lvl5pPr marL="0" indent="0" algn="l">
              <a:buNone/>
              <a:defRPr sz="1200"/>
            </a:lvl5pPr>
          </a:lstStyle>
          <a:p>
            <a:pPr lvl="0"/>
            <a:r>
              <a:rPr lang="en-US" dirty="0"/>
              <a:t>Click to edit text</a:t>
            </a:r>
          </a:p>
        </p:txBody>
      </p:sp>
      <p:sp>
        <p:nvSpPr>
          <p:cNvPr id="13" name="Content Placeholder 2"/>
          <p:cNvSpPr>
            <a:spLocks noGrp="1"/>
          </p:cNvSpPr>
          <p:nvPr>
            <p:ph idx="18" hasCustomPrompt="1"/>
          </p:nvPr>
        </p:nvSpPr>
        <p:spPr>
          <a:xfrm>
            <a:off x="555652" y="2621758"/>
            <a:ext cx="3865408" cy="800099"/>
          </a:xfrm>
          <a:noFill/>
        </p:spPr>
        <p:txBody>
          <a:bodyPr lIns="274271" tIns="182846" rIns="274271" bIns="182846" anchor="t" anchorCtr="0">
            <a:noAutofit/>
          </a:bodyPr>
          <a:lstStyle>
            <a:lvl1pPr marL="0" indent="0" algn="l">
              <a:buNone/>
              <a:defRPr sz="1400" i="1">
                <a:solidFill>
                  <a:srgbClr val="FF9900"/>
                </a:solidFill>
                <a:latin typeface="+mj-lt"/>
              </a:defRPr>
            </a:lvl1pPr>
            <a:lvl2pPr marL="0" indent="0" algn="l">
              <a:buNone/>
              <a:defRPr sz="1400">
                <a:solidFill>
                  <a:srgbClr val="990000"/>
                </a:solidFill>
              </a:defRPr>
            </a:lvl2pPr>
            <a:lvl3pPr marL="0" indent="0" algn="l">
              <a:buNone/>
              <a:defRPr sz="1200">
                <a:solidFill>
                  <a:srgbClr val="990000"/>
                </a:solidFill>
              </a:defRPr>
            </a:lvl3pPr>
            <a:lvl4pPr marL="0" indent="0" algn="l">
              <a:buNone/>
              <a:defRPr sz="1100">
                <a:solidFill>
                  <a:srgbClr val="990000"/>
                </a:solidFill>
              </a:defRPr>
            </a:lvl4pPr>
            <a:lvl5pPr marL="0" indent="0" algn="l">
              <a:buNone/>
              <a:defRPr sz="1000">
                <a:solidFill>
                  <a:srgbClr val="990000"/>
                </a:solidFill>
              </a:defRPr>
            </a:lvl5pPr>
          </a:lstStyle>
          <a:p>
            <a:pPr lvl="0"/>
            <a:r>
              <a:rPr lang="en-US" dirty="0"/>
              <a:t>Click to edit text</a:t>
            </a:r>
          </a:p>
        </p:txBody>
      </p:sp>
      <p:sp>
        <p:nvSpPr>
          <p:cNvPr id="14" name="Content Placeholder 10"/>
          <p:cNvSpPr>
            <a:spLocks noGrp="1"/>
          </p:cNvSpPr>
          <p:nvPr>
            <p:ph sz="quarter" idx="19" hasCustomPrompt="1"/>
          </p:nvPr>
        </p:nvSpPr>
        <p:spPr>
          <a:xfrm>
            <a:off x="4722940" y="2621725"/>
            <a:ext cx="3865408" cy="800105"/>
          </a:xfrm>
          <a:noFill/>
        </p:spPr>
        <p:txBody>
          <a:bodyPr lIns="274271" tIns="182846" rIns="274271" bIns="182846" anchor="t" anchorCtr="0">
            <a:noAutofit/>
          </a:bodyPr>
          <a:lstStyle>
            <a:lvl1pPr marL="0" indent="0" algn="l">
              <a:buNone/>
              <a:defRPr sz="1400" i="1">
                <a:solidFill>
                  <a:srgbClr val="FF9900"/>
                </a:solidFill>
                <a:latin typeface="+mj-lt"/>
              </a:defRPr>
            </a:lvl1pPr>
            <a:lvl2pPr marL="0" indent="0" algn="l">
              <a:buNone/>
              <a:defRPr sz="1400">
                <a:solidFill>
                  <a:srgbClr val="990000"/>
                </a:solidFill>
              </a:defRPr>
            </a:lvl2pPr>
            <a:lvl3pPr marL="0" indent="0" algn="l">
              <a:buNone/>
              <a:defRPr sz="1200">
                <a:solidFill>
                  <a:srgbClr val="990000"/>
                </a:solidFill>
              </a:defRPr>
            </a:lvl3pPr>
            <a:lvl4pPr marL="0" indent="0" algn="l">
              <a:buNone/>
              <a:defRPr sz="1100">
                <a:solidFill>
                  <a:srgbClr val="990000"/>
                </a:solidFill>
              </a:defRPr>
            </a:lvl4pPr>
            <a:lvl5pPr marL="0" indent="0" algn="l">
              <a:buNone/>
              <a:defRPr sz="1000">
                <a:solidFill>
                  <a:srgbClr val="990000"/>
                </a:solidFill>
              </a:defRPr>
            </a:lvl5pPr>
          </a:lstStyle>
          <a:p>
            <a:pPr lvl="0"/>
            <a:r>
              <a:rPr lang="en-US" dirty="0"/>
              <a:t>Click to edit text</a:t>
            </a:r>
          </a:p>
        </p:txBody>
      </p:sp>
      <p:sp>
        <p:nvSpPr>
          <p:cNvPr id="15" name="Content Placeholder 2"/>
          <p:cNvSpPr>
            <a:spLocks noGrp="1"/>
          </p:cNvSpPr>
          <p:nvPr>
            <p:ph idx="20" hasCustomPrompt="1"/>
          </p:nvPr>
        </p:nvSpPr>
        <p:spPr>
          <a:xfrm>
            <a:off x="555652" y="5007772"/>
            <a:ext cx="3865408" cy="800099"/>
          </a:xfrm>
          <a:noFill/>
        </p:spPr>
        <p:txBody>
          <a:bodyPr lIns="274271" tIns="182846" rIns="274271" bIns="182846" anchor="t" anchorCtr="0">
            <a:noAutofit/>
          </a:bodyPr>
          <a:lstStyle>
            <a:lvl1pPr marL="0" indent="0" algn="l">
              <a:buNone/>
              <a:defRPr sz="1400" i="1">
                <a:solidFill>
                  <a:srgbClr val="FF9900"/>
                </a:solidFill>
                <a:latin typeface="+mj-lt"/>
              </a:defRPr>
            </a:lvl1pPr>
            <a:lvl2pPr marL="0" indent="0" algn="l">
              <a:buNone/>
              <a:defRPr sz="1400">
                <a:solidFill>
                  <a:srgbClr val="990000"/>
                </a:solidFill>
              </a:defRPr>
            </a:lvl2pPr>
            <a:lvl3pPr marL="0" indent="0" algn="l">
              <a:buNone/>
              <a:defRPr sz="1200">
                <a:solidFill>
                  <a:srgbClr val="990000"/>
                </a:solidFill>
              </a:defRPr>
            </a:lvl3pPr>
            <a:lvl4pPr marL="0" indent="0" algn="l">
              <a:buNone/>
              <a:defRPr sz="1100">
                <a:solidFill>
                  <a:srgbClr val="990000"/>
                </a:solidFill>
              </a:defRPr>
            </a:lvl4pPr>
            <a:lvl5pPr marL="0" indent="0" algn="l">
              <a:buNone/>
              <a:defRPr sz="1000">
                <a:solidFill>
                  <a:srgbClr val="990000"/>
                </a:solidFill>
              </a:defRPr>
            </a:lvl5pPr>
          </a:lstStyle>
          <a:p>
            <a:pPr lvl="0"/>
            <a:r>
              <a:rPr lang="en-US" dirty="0"/>
              <a:t>Click to edit text</a:t>
            </a:r>
          </a:p>
        </p:txBody>
      </p:sp>
      <p:sp>
        <p:nvSpPr>
          <p:cNvPr id="16" name="Content Placeholder 10"/>
          <p:cNvSpPr>
            <a:spLocks noGrp="1"/>
          </p:cNvSpPr>
          <p:nvPr>
            <p:ph sz="quarter" idx="21" hasCustomPrompt="1"/>
          </p:nvPr>
        </p:nvSpPr>
        <p:spPr>
          <a:xfrm>
            <a:off x="4722940" y="5007739"/>
            <a:ext cx="3865408" cy="800105"/>
          </a:xfrm>
          <a:noFill/>
        </p:spPr>
        <p:txBody>
          <a:bodyPr lIns="274271" tIns="182846" rIns="274271" bIns="182846" anchor="t" anchorCtr="0">
            <a:noAutofit/>
          </a:bodyPr>
          <a:lstStyle>
            <a:lvl1pPr marL="0" indent="0" algn="l">
              <a:buNone/>
              <a:defRPr sz="1400" i="1">
                <a:solidFill>
                  <a:srgbClr val="FF9900"/>
                </a:solidFill>
                <a:latin typeface="+mj-lt"/>
              </a:defRPr>
            </a:lvl1pPr>
            <a:lvl2pPr marL="0" indent="0" algn="l">
              <a:buNone/>
              <a:defRPr sz="1400">
                <a:solidFill>
                  <a:srgbClr val="990000"/>
                </a:solidFill>
              </a:defRPr>
            </a:lvl2pPr>
            <a:lvl3pPr marL="0" indent="0" algn="l">
              <a:buNone/>
              <a:defRPr sz="1200">
                <a:solidFill>
                  <a:srgbClr val="990000"/>
                </a:solidFill>
              </a:defRPr>
            </a:lvl3pPr>
            <a:lvl4pPr marL="0" indent="0" algn="l">
              <a:buNone/>
              <a:defRPr sz="1100">
                <a:solidFill>
                  <a:srgbClr val="990000"/>
                </a:solidFill>
              </a:defRPr>
            </a:lvl4pPr>
            <a:lvl5pPr marL="0" indent="0" algn="l">
              <a:buNone/>
              <a:defRPr sz="1000">
                <a:solidFill>
                  <a:srgbClr val="990000"/>
                </a:solidFill>
              </a:defRPr>
            </a:lvl5pPr>
          </a:lstStyle>
          <a:p>
            <a:pPr lvl="0"/>
            <a:r>
              <a:rPr lang="en-US" dirty="0"/>
              <a:t>Click to edit text</a:t>
            </a:r>
          </a:p>
        </p:txBody>
      </p:sp>
    </p:spTree>
    <p:extLst>
      <p:ext uri="{BB962C8B-B14F-4D97-AF65-F5344CB8AC3E}">
        <p14:creationId xmlns:p14="http://schemas.microsoft.com/office/powerpoint/2010/main" val="2616053157"/>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p>
        </p:txBody>
      </p:sp>
      <p:sp>
        <p:nvSpPr>
          <p:cNvPr id="3" name="Date Placeholder 2"/>
          <p:cNvSpPr>
            <a:spLocks noGrp="1"/>
          </p:cNvSpPr>
          <p:nvPr>
            <p:ph type="dt" sz="half" idx="10"/>
          </p:nvPr>
        </p:nvSpPr>
        <p:spPr/>
        <p:txBody>
          <a:bodyPr/>
          <a:lstStyle/>
          <a:p>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p>
            <a:r>
              <a:rPr lang="en-US" dirty="0">
                <a:solidFill>
                  <a:srgbClr val="000000">
                    <a:lumMod val="50000"/>
                    <a:lumOff val="50000"/>
                  </a:srgbClr>
                </a:solidFill>
              </a:rPr>
              <a:t>Amazon Confidential</a:t>
            </a:r>
          </a:p>
        </p:txBody>
      </p:sp>
      <p:sp>
        <p:nvSpPr>
          <p:cNvPr id="5" name="Slide Number Placeholder 4"/>
          <p:cNvSpPr>
            <a:spLocks noGrp="1"/>
          </p:cNvSpPr>
          <p:nvPr>
            <p:ph type="sldNum" sz="quarter" idx="12"/>
          </p:nvPr>
        </p:nvSpPr>
        <p:spPr/>
        <p:txBody>
          <a:bodyPr/>
          <a:lstStyle/>
          <a:p>
            <a:fld id="{DE10C7D5-177D-4F4F-A313-CDE313700CD0}"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6" name="Text Placeholder 7"/>
          <p:cNvSpPr>
            <a:spLocks noGrp="1"/>
          </p:cNvSpPr>
          <p:nvPr>
            <p:ph type="body" sz="quarter" idx="13" hasCustomPrompt="1"/>
          </p:nvPr>
        </p:nvSpPr>
        <p:spPr>
          <a:xfrm>
            <a:off x="291056" y="6153819"/>
            <a:ext cx="6938419" cy="196977"/>
          </a:xfrm>
        </p:spPr>
        <p:txBody>
          <a:bodyPr anchor="b" anchorCtr="0">
            <a:spAutoFit/>
          </a:bodyPr>
          <a:lstStyle>
            <a:lvl1pPr marL="0" indent="0">
              <a:lnSpc>
                <a:spcPct val="85000"/>
              </a:lnSpc>
              <a:spcBef>
                <a:spcPts val="300"/>
              </a:spcBef>
              <a:buNone/>
              <a:defRPr sz="800" i="1"/>
            </a:lvl1pPr>
            <a:lvl2pPr marL="285699" indent="0">
              <a:lnSpc>
                <a:spcPct val="85000"/>
              </a:lnSpc>
              <a:spcBef>
                <a:spcPts val="300"/>
              </a:spcBef>
              <a:buNone/>
              <a:defRPr sz="800" i="1"/>
            </a:lvl2pPr>
            <a:lvl3pPr marL="571398" indent="0">
              <a:lnSpc>
                <a:spcPct val="85000"/>
              </a:lnSpc>
              <a:spcBef>
                <a:spcPts val="300"/>
              </a:spcBef>
              <a:buNone/>
              <a:defRPr sz="800" i="1"/>
            </a:lvl3pPr>
            <a:lvl4pPr marL="857098" indent="0">
              <a:lnSpc>
                <a:spcPct val="85000"/>
              </a:lnSpc>
              <a:spcBef>
                <a:spcPts val="300"/>
              </a:spcBef>
              <a:buNone/>
              <a:defRPr sz="800" i="1"/>
            </a:lvl4pPr>
            <a:lvl5pPr marL="1142796" indent="0">
              <a:lnSpc>
                <a:spcPct val="85000"/>
              </a:lnSpc>
              <a:spcBef>
                <a:spcPts val="300"/>
              </a:spcBef>
              <a:buNone/>
              <a:defRPr sz="800" i="1"/>
            </a:lvl5pPr>
          </a:lstStyle>
          <a:p>
            <a:pPr lvl="0"/>
            <a:r>
              <a:rPr lang="en-US" dirty="0"/>
              <a:t>Click to edit footnote</a:t>
            </a:r>
          </a:p>
        </p:txBody>
      </p:sp>
    </p:spTree>
    <p:extLst>
      <p:ext uri="{BB962C8B-B14F-4D97-AF65-F5344CB8AC3E}">
        <p14:creationId xmlns:p14="http://schemas.microsoft.com/office/powerpoint/2010/main" val="3240300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p>
            <a:r>
              <a:rPr lang="en-US" dirty="0">
                <a:solidFill>
                  <a:srgbClr val="000000">
                    <a:lumMod val="50000"/>
                    <a:lumOff val="50000"/>
                  </a:srgbClr>
                </a:solidFill>
              </a:rPr>
              <a:t>Amazon Confidential</a:t>
            </a:r>
          </a:p>
        </p:txBody>
      </p:sp>
      <p:sp>
        <p:nvSpPr>
          <p:cNvPr id="5" name="Slide Number Placeholder 4"/>
          <p:cNvSpPr>
            <a:spLocks noGrp="1"/>
          </p:cNvSpPr>
          <p:nvPr>
            <p:ph type="sldNum" sz="quarter" idx="12"/>
          </p:nvPr>
        </p:nvSpPr>
        <p:spPr/>
        <p:txBody>
          <a:bodyPr/>
          <a:lstStyle/>
          <a:p>
            <a:fld id="{DE10C7D5-177D-4F4F-A313-CDE313700CD0}"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Tree>
    <p:extLst>
      <p:ext uri="{BB962C8B-B14F-4D97-AF65-F5344CB8AC3E}">
        <p14:creationId xmlns:p14="http://schemas.microsoft.com/office/powerpoint/2010/main" val="43338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1056" y="110112"/>
            <a:ext cx="8561888" cy="749832"/>
          </a:xfrm>
          <a:prstGeom prst="rect">
            <a:avLst/>
          </a:prstGeom>
        </p:spPr>
        <p:txBody>
          <a:bodyPr vert="horz" lIns="91424" tIns="45712" rIns="91424" bIns="45712" rtlCol="0" anchor="b" anchorCtr="0">
            <a:noAutofit/>
          </a:bodyPr>
          <a:lstStyle/>
          <a:p>
            <a:r>
              <a:rPr lang="en-US" dirty="0"/>
              <a:t>Click to edit Master title style</a:t>
            </a:r>
          </a:p>
        </p:txBody>
      </p:sp>
      <p:sp>
        <p:nvSpPr>
          <p:cNvPr id="3" name="Text Placeholder 2"/>
          <p:cNvSpPr>
            <a:spLocks noGrp="1"/>
          </p:cNvSpPr>
          <p:nvPr>
            <p:ph type="body" idx="1"/>
          </p:nvPr>
        </p:nvSpPr>
        <p:spPr>
          <a:xfrm>
            <a:off x="555654" y="1256667"/>
            <a:ext cx="8032696" cy="4665503"/>
          </a:xfrm>
          <a:prstGeom prst="rect">
            <a:avLst/>
          </a:prstGeom>
        </p:spPr>
        <p:txBody>
          <a:bodyPr vert="horz" lIns="91424" tIns="45712" rIns="91424" bIns="45712" rtlCol="0">
            <a:normAutofit/>
          </a:bodyPr>
          <a:lstStyle/>
          <a:p>
            <a:pPr lvl="0"/>
            <a:r>
              <a:rPr lang="en-US" dirty="0"/>
              <a:t>Click to edit Master text style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00985" y="6570564"/>
            <a:ext cx="723302" cy="235776"/>
          </a:xfrm>
          <a:prstGeom prst="rect">
            <a:avLst/>
          </a:prstGeom>
        </p:spPr>
        <p:txBody>
          <a:bodyPr vert="horz" wrap="none" lIns="91424" tIns="45712" rIns="91424" bIns="45712" rtlCol="0" anchor="b" anchorCtr="0">
            <a:spAutoFit/>
          </a:bodyPr>
          <a:lstStyle>
            <a:lvl1pPr algn="l">
              <a:defRPr sz="900">
                <a:solidFill>
                  <a:schemeClr val="tx2">
                    <a:lumMod val="50000"/>
                    <a:lumOff val="50000"/>
                  </a:schemeClr>
                </a:solidFill>
                <a:latin typeface="HelveticaNeue Condensed" pitchFamily="34" charset="0"/>
              </a:defRPr>
            </a:lvl1pPr>
          </a:lstStyle>
          <a:p>
            <a:pPr defTabSz="914237"/>
            <a:endParaRPr lang="en-US" dirty="0">
              <a:solidFill>
                <a:srgbClr val="000000">
                  <a:lumMod val="50000"/>
                  <a:lumOff val="50000"/>
                </a:srgbClr>
              </a:solidFill>
            </a:endParaRPr>
          </a:p>
        </p:txBody>
      </p:sp>
      <p:sp>
        <p:nvSpPr>
          <p:cNvPr id="5" name="Footer Placeholder 4"/>
          <p:cNvSpPr>
            <a:spLocks noGrp="1"/>
          </p:cNvSpPr>
          <p:nvPr>
            <p:ph type="ftr" sz="quarter" idx="3"/>
          </p:nvPr>
        </p:nvSpPr>
        <p:spPr>
          <a:xfrm>
            <a:off x="2940804" y="6575524"/>
            <a:ext cx="1499096" cy="230816"/>
          </a:xfrm>
          <a:prstGeom prst="rect">
            <a:avLst/>
          </a:prstGeom>
        </p:spPr>
        <p:txBody>
          <a:bodyPr vert="horz" wrap="none" lIns="91424" tIns="45712" rIns="91424" bIns="45712" rtlCol="0" anchor="b" anchorCtr="0">
            <a:spAutoFit/>
          </a:bodyPr>
          <a:lstStyle>
            <a:lvl1pPr algn="r">
              <a:defRPr sz="900">
                <a:solidFill>
                  <a:schemeClr val="tx2">
                    <a:lumMod val="50000"/>
                    <a:lumOff val="50000"/>
                  </a:schemeClr>
                </a:solidFill>
                <a:latin typeface="HelveticaNeue Condensed" pitchFamily="34" charset="0"/>
              </a:defRPr>
            </a:lvl1pPr>
          </a:lstStyle>
          <a:p>
            <a:pPr defTabSz="914237"/>
            <a:r>
              <a:rPr lang="en-US" dirty="0">
                <a:solidFill>
                  <a:srgbClr val="000000">
                    <a:lumMod val="50000"/>
                    <a:lumOff val="50000"/>
                  </a:srgbClr>
                </a:solidFill>
              </a:rPr>
              <a:t>Amazon Confidential</a:t>
            </a:r>
          </a:p>
        </p:txBody>
      </p:sp>
      <p:sp>
        <p:nvSpPr>
          <p:cNvPr id="6" name="Slide Number Placeholder 5"/>
          <p:cNvSpPr>
            <a:spLocks noGrp="1"/>
          </p:cNvSpPr>
          <p:nvPr>
            <p:ph type="sldNum" sz="quarter" idx="4"/>
          </p:nvPr>
        </p:nvSpPr>
        <p:spPr>
          <a:xfrm>
            <a:off x="8734096" y="6551399"/>
            <a:ext cx="381328" cy="279057"/>
          </a:xfrm>
          <a:prstGeom prst="rect">
            <a:avLst/>
          </a:prstGeom>
        </p:spPr>
        <p:txBody>
          <a:bodyPr vert="horz" wrap="none" lIns="91424" tIns="45712" rIns="91424" bIns="45712" rtlCol="0" anchor="ctr">
            <a:spAutoFit/>
          </a:bodyPr>
          <a:lstStyle>
            <a:lvl1pPr algn="r">
              <a:defRPr sz="1200">
                <a:solidFill>
                  <a:schemeClr val="tx2">
                    <a:lumMod val="50000"/>
                    <a:lumOff val="50000"/>
                  </a:schemeClr>
                </a:solidFill>
                <a:latin typeface="HelveticaNeue Condensed" pitchFamily="34" charset="0"/>
              </a:defRPr>
            </a:lvl1pPr>
          </a:lstStyle>
          <a:p>
            <a:pPr defTabSz="914237"/>
            <a:fld id="{DE10C7D5-177D-4F4F-A313-CDE313700CD0}" type="slidenum">
              <a:rPr lang="en-US" smtClean="0">
                <a:solidFill>
                  <a:srgbClr val="000000">
                    <a:lumMod val="50000"/>
                    <a:lumOff val="50000"/>
                  </a:srgbClr>
                </a:solidFill>
              </a:rPr>
              <a:pPr defTabSz="914237"/>
              <a:t>‹#›</a:t>
            </a:fld>
            <a:endParaRPr lang="en-US" dirty="0">
              <a:solidFill>
                <a:srgbClr val="000000">
                  <a:lumMod val="50000"/>
                  <a:lumOff val="50000"/>
                </a:srgbClr>
              </a:solidFill>
            </a:endParaRPr>
          </a:p>
        </p:txBody>
      </p:sp>
      <p:pic>
        <p:nvPicPr>
          <p:cNvPr id="19" name="Picture 18" descr="amazon_logo_color.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7791201" y="6265724"/>
            <a:ext cx="989234" cy="298340"/>
          </a:xfrm>
          <a:prstGeom prst="rect">
            <a:avLst/>
          </a:prstGeom>
        </p:spPr>
      </p:pic>
      <p:sp>
        <p:nvSpPr>
          <p:cNvPr id="14" name="Rectangle 10"/>
          <p:cNvSpPr/>
          <p:nvPr/>
        </p:nvSpPr>
        <p:spPr>
          <a:xfrm>
            <a:off x="250033" y="6329362"/>
            <a:ext cx="7048024" cy="0"/>
          </a:xfrm>
          <a:custGeom>
            <a:avLst/>
            <a:gdLst>
              <a:gd name="connsiteX0" fmla="*/ 0 w 8629650"/>
              <a:gd name="connsiteY0" fmla="*/ 592931 h 685800"/>
              <a:gd name="connsiteX1" fmla="*/ 0 w 8629650"/>
              <a:gd name="connsiteY1" fmla="*/ 0 h 685800"/>
              <a:gd name="connsiteX2" fmla="*/ 8629650 w 8629650"/>
              <a:gd name="connsiteY2" fmla="*/ 0 h 685800"/>
              <a:gd name="connsiteX3" fmla="*/ 8629650 w 8629650"/>
              <a:gd name="connsiteY3" fmla="*/ 592931 h 685800"/>
              <a:gd name="connsiteX4" fmla="*/ 535156 w 8629650"/>
              <a:gd name="connsiteY4" fmla="*/ 592931 h 685800"/>
              <a:gd name="connsiteX5" fmla="*/ 446485 w 8629650"/>
              <a:gd name="connsiteY5" fmla="*/ 685800 h 685800"/>
              <a:gd name="connsiteX6" fmla="*/ 357815 w 8629650"/>
              <a:gd name="connsiteY6" fmla="*/ 592931 h 685800"/>
              <a:gd name="connsiteX7" fmla="*/ 91440 w 8629650"/>
              <a:gd name="connsiteY7" fmla="*/ 684371 h 685800"/>
              <a:gd name="connsiteX0" fmla="*/ 0 w 8629650"/>
              <a:gd name="connsiteY0" fmla="*/ 0 h 685800"/>
              <a:gd name="connsiteX1" fmla="*/ 8629650 w 8629650"/>
              <a:gd name="connsiteY1" fmla="*/ 0 h 685800"/>
              <a:gd name="connsiteX2" fmla="*/ 8629650 w 8629650"/>
              <a:gd name="connsiteY2" fmla="*/ 592931 h 685800"/>
              <a:gd name="connsiteX3" fmla="*/ 535156 w 8629650"/>
              <a:gd name="connsiteY3" fmla="*/ 592931 h 685800"/>
              <a:gd name="connsiteX4" fmla="*/ 446485 w 8629650"/>
              <a:gd name="connsiteY4" fmla="*/ 685800 h 685800"/>
              <a:gd name="connsiteX5" fmla="*/ 357815 w 8629650"/>
              <a:gd name="connsiteY5" fmla="*/ 592931 h 685800"/>
              <a:gd name="connsiteX6" fmla="*/ 91440 w 8629650"/>
              <a:gd name="connsiteY6" fmla="*/ 684371 h 685800"/>
              <a:gd name="connsiteX0" fmla="*/ 0 w 8629650"/>
              <a:gd name="connsiteY0" fmla="*/ 0 h 685800"/>
              <a:gd name="connsiteX1" fmla="*/ 8629650 w 8629650"/>
              <a:gd name="connsiteY1" fmla="*/ 0 h 685800"/>
              <a:gd name="connsiteX2" fmla="*/ 8629650 w 8629650"/>
              <a:gd name="connsiteY2" fmla="*/ 592931 h 685800"/>
              <a:gd name="connsiteX3" fmla="*/ 535156 w 8629650"/>
              <a:gd name="connsiteY3" fmla="*/ 592931 h 685800"/>
              <a:gd name="connsiteX4" fmla="*/ 446485 w 8629650"/>
              <a:gd name="connsiteY4" fmla="*/ 685800 h 685800"/>
              <a:gd name="connsiteX5" fmla="*/ 357815 w 8629650"/>
              <a:gd name="connsiteY5" fmla="*/ 592931 h 685800"/>
              <a:gd name="connsiteX0" fmla="*/ 0 w 8629650"/>
              <a:gd name="connsiteY0" fmla="*/ 0 h 685800"/>
              <a:gd name="connsiteX1" fmla="*/ 8629650 w 8629650"/>
              <a:gd name="connsiteY1" fmla="*/ 0 h 685800"/>
              <a:gd name="connsiteX2" fmla="*/ 8629650 w 8629650"/>
              <a:gd name="connsiteY2" fmla="*/ 592931 h 685800"/>
              <a:gd name="connsiteX3" fmla="*/ 535156 w 8629650"/>
              <a:gd name="connsiteY3" fmla="*/ 592931 h 685800"/>
              <a:gd name="connsiteX4" fmla="*/ 446485 w 8629650"/>
              <a:gd name="connsiteY4" fmla="*/ 685800 h 685800"/>
              <a:gd name="connsiteX0" fmla="*/ 0 w 8629650"/>
              <a:gd name="connsiteY0" fmla="*/ 0 h 592931"/>
              <a:gd name="connsiteX1" fmla="*/ 8629650 w 8629650"/>
              <a:gd name="connsiteY1" fmla="*/ 0 h 592931"/>
              <a:gd name="connsiteX2" fmla="*/ 8629650 w 8629650"/>
              <a:gd name="connsiteY2" fmla="*/ 592931 h 592931"/>
              <a:gd name="connsiteX3" fmla="*/ 535156 w 8629650"/>
              <a:gd name="connsiteY3" fmla="*/ 592931 h 592931"/>
              <a:gd name="connsiteX0" fmla="*/ 0 w 8629650"/>
              <a:gd name="connsiteY0" fmla="*/ 0 h 592931"/>
              <a:gd name="connsiteX1" fmla="*/ 8629650 w 8629650"/>
              <a:gd name="connsiteY1" fmla="*/ 0 h 592931"/>
              <a:gd name="connsiteX2" fmla="*/ 8629650 w 8629650"/>
              <a:gd name="connsiteY2" fmla="*/ 592931 h 592931"/>
              <a:gd name="connsiteX0" fmla="*/ 0 w 8629650"/>
              <a:gd name="connsiteY0" fmla="*/ 0 h 0"/>
              <a:gd name="connsiteX1" fmla="*/ 8629650 w 8629650"/>
              <a:gd name="connsiteY1" fmla="*/ 0 h 0"/>
            </a:gdLst>
            <a:ahLst/>
            <a:cxnLst>
              <a:cxn ang="0">
                <a:pos x="connsiteX0" y="connsiteY0"/>
              </a:cxn>
              <a:cxn ang="0">
                <a:pos x="connsiteX1" y="connsiteY1"/>
              </a:cxn>
            </a:cxnLst>
            <a:rect l="l" t="t" r="r" b="b"/>
            <a:pathLst>
              <a:path w="8629650">
                <a:moveTo>
                  <a:pt x="0" y="0"/>
                </a:moveTo>
                <a:lnTo>
                  <a:pt x="8629650" y="0"/>
                </a:lnTo>
              </a:path>
            </a:pathLst>
          </a:cu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914237"/>
            <a:endParaRPr kumimoji="1" lang="en-US" dirty="0">
              <a:solidFill>
                <a:prstClr val="white"/>
              </a:solidFill>
            </a:endParaRPr>
          </a:p>
        </p:txBody>
      </p:sp>
    </p:spTree>
    <p:extLst>
      <p:ext uri="{BB962C8B-B14F-4D97-AF65-F5344CB8AC3E}">
        <p14:creationId xmlns:p14="http://schemas.microsoft.com/office/powerpoint/2010/main" val="210283487"/>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 id="2147483894" r:id="rId12"/>
    <p:sldLayoutId id="2147483895" r:id="rId13"/>
    <p:sldLayoutId id="2147483896" r:id="rId14"/>
    <p:sldLayoutId id="2147483897" r:id="rId15"/>
  </p:sldLayoutIdLst>
  <p:hf sldNum="0" hdr="0" dt="0"/>
  <p:txStyles>
    <p:titleStyle>
      <a:lvl1pPr algn="l" defTabSz="914237" rtl="0" eaLnBrk="1" latinLnBrk="0" hangingPunct="1">
        <a:spcBef>
          <a:spcPct val="0"/>
        </a:spcBef>
        <a:buNone/>
        <a:defRPr sz="2800" b="0" kern="1200">
          <a:solidFill>
            <a:schemeClr val="tx2"/>
          </a:solidFill>
          <a:effectLst/>
          <a:latin typeface="HelveticaNeue Condensed" pitchFamily="34" charset="0"/>
          <a:ea typeface="+mj-ea"/>
          <a:cs typeface="+mj-cs"/>
        </a:defRPr>
      </a:lvl1pPr>
    </p:titleStyle>
    <p:bodyStyle>
      <a:lvl1pPr marL="228560" indent="-228560" algn="l" defTabSz="914237" rtl="0" eaLnBrk="1" latinLnBrk="0" hangingPunct="1">
        <a:spcBef>
          <a:spcPts val="2000"/>
        </a:spcBef>
        <a:buClr>
          <a:srgbClr val="FF9900"/>
        </a:buClr>
        <a:buSzPct val="90000"/>
        <a:buFont typeface="Tahoma" pitchFamily="34" charset="0"/>
        <a:buChar char="»"/>
        <a:defRPr lang="en-US" sz="2400" b="0" kern="1200" baseline="0" dirty="0" smtClean="0">
          <a:solidFill>
            <a:schemeClr val="tx1"/>
          </a:solidFill>
          <a:latin typeface="+mn-lt"/>
          <a:ea typeface="+mn-ea"/>
          <a:cs typeface="+mn-cs"/>
        </a:defRPr>
      </a:lvl1pPr>
      <a:lvl2pPr marL="514258" indent="-228560" algn="l" defTabSz="914237" rtl="0" eaLnBrk="1" latinLnBrk="0" hangingPunct="1">
        <a:spcBef>
          <a:spcPts val="600"/>
        </a:spcBef>
        <a:buClr>
          <a:srgbClr val="FF9900"/>
        </a:buClr>
        <a:buSzPct val="90000"/>
        <a:buFont typeface="Wingdings" pitchFamily="2" charset="2"/>
        <a:buChar char="§"/>
        <a:defRPr sz="2000" b="0" kern="1200">
          <a:solidFill>
            <a:schemeClr val="tx1"/>
          </a:solidFill>
          <a:latin typeface="+mn-lt"/>
          <a:ea typeface="+mn-ea"/>
          <a:cs typeface="+mn-cs"/>
        </a:defRPr>
      </a:lvl2pPr>
      <a:lvl3pPr marL="799958" indent="-228560" algn="l" defTabSz="914237" rtl="0" eaLnBrk="1" latinLnBrk="0" hangingPunct="1">
        <a:spcBef>
          <a:spcPts val="600"/>
        </a:spcBef>
        <a:buClr>
          <a:srgbClr val="FF9900"/>
        </a:buClr>
        <a:buSzPct val="90000"/>
        <a:buFont typeface="Wingdings" pitchFamily="2" charset="2"/>
        <a:buChar char="§"/>
        <a:defRPr sz="1800" b="0" kern="1200">
          <a:solidFill>
            <a:schemeClr val="tx1"/>
          </a:solidFill>
          <a:latin typeface="+mn-lt"/>
          <a:ea typeface="+mn-ea"/>
          <a:cs typeface="+mn-cs"/>
        </a:defRPr>
      </a:lvl3pPr>
      <a:lvl4pPr marL="1085656" indent="-228560" algn="l" defTabSz="914237" rtl="0" eaLnBrk="1" latinLnBrk="0" hangingPunct="1">
        <a:spcBef>
          <a:spcPts val="600"/>
        </a:spcBef>
        <a:buClr>
          <a:srgbClr val="FF9900"/>
        </a:buClr>
        <a:buSzPct val="90000"/>
        <a:buFont typeface="Wingdings" pitchFamily="2" charset="2"/>
        <a:buChar char="§"/>
        <a:defRPr sz="1600" b="0" kern="1200">
          <a:solidFill>
            <a:schemeClr val="tx1"/>
          </a:solidFill>
          <a:latin typeface="+mn-lt"/>
          <a:ea typeface="+mn-ea"/>
          <a:cs typeface="+mn-cs"/>
        </a:defRPr>
      </a:lvl4pPr>
      <a:lvl5pPr marL="1371354" indent="-228560" algn="l" defTabSz="914237" rtl="0" eaLnBrk="1" latinLnBrk="0" hangingPunct="1">
        <a:spcBef>
          <a:spcPts val="600"/>
        </a:spcBef>
        <a:buClr>
          <a:srgbClr val="FF9900"/>
        </a:buClr>
        <a:buSzPct val="90000"/>
        <a:buFont typeface="Wingdings" pitchFamily="2" charset="2"/>
        <a:buChar char="§"/>
        <a:defRPr sz="1400" b="0" kern="1200">
          <a:solidFill>
            <a:schemeClr val="tx1"/>
          </a:solidFill>
          <a:latin typeface="+mn-lt"/>
          <a:ea typeface="+mn-ea"/>
          <a:cs typeface="+mn-cs"/>
        </a:defRPr>
      </a:lvl5pPr>
      <a:lvl6pPr marL="2514152" indent="-228560" algn="l" defTabSz="91423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71" indent="-228560" algn="l" defTabSz="91423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89" indent="-228560" algn="l" defTabSz="91423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507" indent="-228560" algn="l" defTabSz="91423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37" rtl="0" eaLnBrk="1" latinLnBrk="0" hangingPunct="1">
        <a:defRPr sz="1800" kern="1200">
          <a:solidFill>
            <a:schemeClr val="tx1"/>
          </a:solidFill>
          <a:latin typeface="+mn-lt"/>
          <a:ea typeface="+mn-ea"/>
          <a:cs typeface="+mn-cs"/>
        </a:defRPr>
      </a:lvl1pPr>
      <a:lvl2pPr marL="457118" algn="l" defTabSz="914237" rtl="0" eaLnBrk="1" latinLnBrk="0" hangingPunct="1">
        <a:defRPr sz="1800" kern="1200">
          <a:solidFill>
            <a:schemeClr val="tx1"/>
          </a:solidFill>
          <a:latin typeface="+mn-lt"/>
          <a:ea typeface="+mn-ea"/>
          <a:cs typeface="+mn-cs"/>
        </a:defRPr>
      </a:lvl2pPr>
      <a:lvl3pPr marL="914237" algn="l" defTabSz="914237" rtl="0" eaLnBrk="1" latinLnBrk="0" hangingPunct="1">
        <a:defRPr sz="1800" kern="1200">
          <a:solidFill>
            <a:schemeClr val="tx1"/>
          </a:solidFill>
          <a:latin typeface="+mn-lt"/>
          <a:ea typeface="+mn-ea"/>
          <a:cs typeface="+mn-cs"/>
        </a:defRPr>
      </a:lvl3pPr>
      <a:lvl4pPr marL="1371354" algn="l" defTabSz="914237" rtl="0" eaLnBrk="1" latinLnBrk="0" hangingPunct="1">
        <a:defRPr sz="1800" kern="1200">
          <a:solidFill>
            <a:schemeClr val="tx1"/>
          </a:solidFill>
          <a:latin typeface="+mn-lt"/>
          <a:ea typeface="+mn-ea"/>
          <a:cs typeface="+mn-cs"/>
        </a:defRPr>
      </a:lvl4pPr>
      <a:lvl5pPr marL="1828474" algn="l" defTabSz="914237" rtl="0" eaLnBrk="1" latinLnBrk="0" hangingPunct="1">
        <a:defRPr sz="1800" kern="1200">
          <a:solidFill>
            <a:schemeClr val="tx1"/>
          </a:solidFill>
          <a:latin typeface="+mn-lt"/>
          <a:ea typeface="+mn-ea"/>
          <a:cs typeface="+mn-cs"/>
        </a:defRPr>
      </a:lvl5pPr>
      <a:lvl6pPr marL="2285593" algn="l" defTabSz="914237" rtl="0" eaLnBrk="1" latinLnBrk="0" hangingPunct="1">
        <a:defRPr sz="1800" kern="1200">
          <a:solidFill>
            <a:schemeClr val="tx1"/>
          </a:solidFill>
          <a:latin typeface="+mn-lt"/>
          <a:ea typeface="+mn-ea"/>
          <a:cs typeface="+mn-cs"/>
        </a:defRPr>
      </a:lvl6pPr>
      <a:lvl7pPr marL="2742712" algn="l" defTabSz="914237" rtl="0" eaLnBrk="1" latinLnBrk="0" hangingPunct="1">
        <a:defRPr sz="1800" kern="1200">
          <a:solidFill>
            <a:schemeClr val="tx1"/>
          </a:solidFill>
          <a:latin typeface="+mn-lt"/>
          <a:ea typeface="+mn-ea"/>
          <a:cs typeface="+mn-cs"/>
        </a:defRPr>
      </a:lvl7pPr>
      <a:lvl8pPr marL="3199830" algn="l" defTabSz="914237" rtl="0" eaLnBrk="1" latinLnBrk="0" hangingPunct="1">
        <a:defRPr sz="1800" kern="1200">
          <a:solidFill>
            <a:schemeClr val="tx1"/>
          </a:solidFill>
          <a:latin typeface="+mn-lt"/>
          <a:ea typeface="+mn-ea"/>
          <a:cs typeface="+mn-cs"/>
        </a:defRPr>
      </a:lvl8pPr>
      <a:lvl9pPr marL="3656948" algn="l" defTabSz="91423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jpg"/><Relationship Id="rId2" Type="http://schemas.openxmlformats.org/officeDocument/2006/relationships/image" Target="../media/image5.png"/><Relationship Id="rId1" Type="http://schemas.openxmlformats.org/officeDocument/2006/relationships/slideLayout" Target="../slideLayouts/slideLayout14.xml"/><Relationship Id="rId6" Type="http://schemas.openxmlformats.org/officeDocument/2006/relationships/image" Target="../media/image9.jpeg"/><Relationship Id="rId5" Type="http://schemas.openxmlformats.org/officeDocument/2006/relationships/image" Target="../media/image8.png"/><Relationship Id="rId10" Type="http://schemas.openxmlformats.org/officeDocument/2006/relationships/image" Target="../media/image13.jpeg"/><Relationship Id="rId4" Type="http://schemas.openxmlformats.org/officeDocument/2006/relationships/image" Target="../media/image7.jpg"/><Relationship Id="rId9" Type="http://schemas.openxmlformats.org/officeDocument/2006/relationships/image" Target="../media/image1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6.jpeg"/><Relationship Id="rId7" Type="http://schemas.openxmlformats.org/officeDocument/2006/relationships/image" Target="../media/image12.jpeg"/><Relationship Id="rId2" Type="http://schemas.openxmlformats.org/officeDocument/2006/relationships/image" Target="../media/image5.png"/><Relationship Id="rId1" Type="http://schemas.openxmlformats.org/officeDocument/2006/relationships/slideLayout" Target="../slideLayouts/slideLayout14.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Pallet ordering program	</a:t>
            </a:r>
          </a:p>
        </p:txBody>
      </p:sp>
      <p:sp>
        <p:nvSpPr>
          <p:cNvPr id="3" name="Subtitle 2"/>
          <p:cNvSpPr>
            <a:spLocks noGrp="1"/>
          </p:cNvSpPr>
          <p:nvPr>
            <p:ph type="subTitle" idx="1"/>
          </p:nvPr>
        </p:nvSpPr>
        <p:spPr/>
        <p:txBody>
          <a:bodyPr/>
          <a:lstStyle/>
          <a:p>
            <a:r>
              <a:rPr lang="en-US" dirty="0"/>
              <a:t>US Hardlines, Amazon</a:t>
            </a:r>
          </a:p>
        </p:txBody>
      </p:sp>
    </p:spTree>
    <p:extLst>
      <p:ext uri="{BB962C8B-B14F-4D97-AF65-F5344CB8AC3E}">
        <p14:creationId xmlns:p14="http://schemas.microsoft.com/office/powerpoint/2010/main" val="3848332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Vendor FAQ’s cont.</a:t>
            </a:r>
          </a:p>
        </p:txBody>
      </p:sp>
      <p:sp>
        <p:nvSpPr>
          <p:cNvPr id="3" name="Content Placeholder 2"/>
          <p:cNvSpPr>
            <a:spLocks noGrp="1"/>
          </p:cNvSpPr>
          <p:nvPr>
            <p:ph idx="1"/>
          </p:nvPr>
        </p:nvSpPr>
        <p:spPr>
          <a:xfrm>
            <a:off x="555654" y="1084672"/>
            <a:ext cx="8032696" cy="4389120"/>
          </a:xfrm>
        </p:spPr>
        <p:txBody>
          <a:bodyPr>
            <a:normAutofit/>
          </a:bodyPr>
          <a:lstStyle/>
          <a:p>
            <a:r>
              <a:rPr lang="en-US" sz="2000" i="1" dirty="0"/>
              <a:t>How should I label the pallet if I do not have EDI 5010?</a:t>
            </a:r>
          </a:p>
          <a:p>
            <a:pPr marL="285698" lvl="1" indent="0">
              <a:buNone/>
            </a:pPr>
            <a:r>
              <a:rPr lang="en-US" sz="1400" dirty="0"/>
              <a:t>Pallet labels must be placed squarely (not an angle) on two sides of the pallet on the fork lift entry sides. If the pallet is wrapped in plastic, the pallet label must be placed on the outside of the plastic wrap.  Affix a pallet label with the following information to each pallet:</a:t>
            </a:r>
          </a:p>
          <a:p>
            <a:pPr lvl="1"/>
            <a:r>
              <a:rPr lang="en-US" sz="1400" dirty="0"/>
              <a:t>Pallet #______ of ______ total - Bill of Lading number (BOL#) - SKU# </a:t>
            </a:r>
          </a:p>
          <a:p>
            <a:pPr lvl="1"/>
            <a:r>
              <a:rPr lang="en-US" sz="1400" dirty="0"/>
              <a:t>PRO, waybill, or other carrier tracking number - PO number </a:t>
            </a:r>
          </a:p>
          <a:p>
            <a:pPr marL="285698" lvl="1" indent="0">
              <a:buNone/>
            </a:pPr>
            <a:r>
              <a:rPr lang="en-US" sz="1400" u="sng" dirty="0"/>
              <a:t>Example Pallet Label</a:t>
            </a:r>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p:txBody>
      </p:sp>
      <p:sp>
        <p:nvSpPr>
          <p:cNvPr id="4" name="Footer Placeholder 3"/>
          <p:cNvSpPr>
            <a:spLocks noGrp="1"/>
          </p:cNvSpPr>
          <p:nvPr>
            <p:ph type="ftr" sz="quarter" idx="11"/>
          </p:nvPr>
        </p:nvSpPr>
        <p:spPr/>
        <p:txBody>
          <a:bodyPr/>
          <a:lstStyle/>
          <a:p>
            <a:r>
              <a:rPr lang="en-US" dirty="0">
                <a:solidFill>
                  <a:srgbClr val="000000">
                    <a:lumMod val="50000"/>
                    <a:lumOff val="50000"/>
                  </a:srgbClr>
                </a:solidFill>
              </a:rPr>
              <a:t>Amazon Confidential</a:t>
            </a:r>
          </a:p>
        </p:txBody>
      </p:sp>
      <p:pic>
        <p:nvPicPr>
          <p:cNvPr id="6" name="Picture 5"/>
          <p:cNvPicPr/>
          <p:nvPr/>
        </p:nvPicPr>
        <p:blipFill>
          <a:blip r:embed="rId2"/>
          <a:stretch>
            <a:fillRect/>
          </a:stretch>
        </p:blipFill>
        <p:spPr>
          <a:xfrm>
            <a:off x="908480" y="3098813"/>
            <a:ext cx="2851785" cy="1546225"/>
          </a:xfrm>
          <a:prstGeom prst="rect">
            <a:avLst/>
          </a:prstGeom>
        </p:spPr>
      </p:pic>
    </p:spTree>
    <p:extLst>
      <p:ext uri="{BB962C8B-B14F-4D97-AF65-F5344CB8AC3E}">
        <p14:creationId xmlns:p14="http://schemas.microsoft.com/office/powerpoint/2010/main" val="38221016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Vendor FAQ’s cont.</a:t>
            </a:r>
          </a:p>
        </p:txBody>
      </p:sp>
      <p:sp>
        <p:nvSpPr>
          <p:cNvPr id="3" name="Content Placeholder 2"/>
          <p:cNvSpPr>
            <a:spLocks noGrp="1"/>
          </p:cNvSpPr>
          <p:nvPr>
            <p:ph idx="1"/>
          </p:nvPr>
        </p:nvSpPr>
        <p:spPr>
          <a:xfrm>
            <a:off x="555654" y="1084672"/>
            <a:ext cx="8032696" cy="4389120"/>
          </a:xfrm>
        </p:spPr>
        <p:txBody>
          <a:bodyPr>
            <a:normAutofit/>
          </a:bodyPr>
          <a:lstStyle/>
          <a:p>
            <a:r>
              <a:rPr lang="en-US" sz="2000" i="1" dirty="0"/>
              <a:t>How should I label the pallet if I have EDI 5010?</a:t>
            </a:r>
          </a:p>
          <a:p>
            <a:pPr marL="285698" lvl="1" indent="0">
              <a:buNone/>
            </a:pPr>
            <a:r>
              <a:rPr lang="en-US" sz="1400" dirty="0"/>
              <a:t>Pallet labels must be placed squarely (not an angle) on two sides of the pallet on the fork lift entry sides. If the pallet is wrapped in plastic, the pallet label must be placed on the outside of the plastic wrap.  Affix a pallet label with the following information to each pallet:</a:t>
            </a:r>
          </a:p>
          <a:p>
            <a:pPr lvl="1"/>
            <a:r>
              <a:rPr lang="en-US" sz="1200" dirty="0"/>
              <a:t>The Pallet LP label must include a GS1 standard SSCC and it must be identified with the phrase “Pallet SSCC”. </a:t>
            </a:r>
          </a:p>
          <a:p>
            <a:pPr lvl="1"/>
            <a:r>
              <a:rPr lang="en-US" sz="1200" dirty="0"/>
              <a:t>You must clearly print “Single SKU” or Single ASIN” on the label and the label must clearly identify the SKU/ASIN/UPC on the pallet.</a:t>
            </a:r>
          </a:p>
          <a:p>
            <a:pPr lvl="1"/>
            <a:r>
              <a:rPr lang="en-US" sz="1200" dirty="0"/>
              <a:t>The label should be a minimum of 4”x6” and placed on the outside of the pallet stretch-wrap.</a:t>
            </a:r>
          </a:p>
          <a:p>
            <a:pPr lvl="1"/>
            <a:r>
              <a:rPr lang="en-US" sz="1200" dirty="0"/>
              <a:t>See detail Pallet SSCC instructions in Appendix</a:t>
            </a:r>
          </a:p>
          <a:p>
            <a:pPr marL="285698" lvl="1" indent="0">
              <a:buNone/>
            </a:pPr>
            <a:r>
              <a:rPr lang="en-US" sz="1400" u="sng" dirty="0"/>
              <a:t>Example Pallet LP Label</a:t>
            </a:r>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a:p>
            <a:pPr marL="285698" lvl="1" indent="0">
              <a:buNone/>
            </a:pPr>
            <a:endParaRPr lang="en-US" sz="2300" dirty="0"/>
          </a:p>
        </p:txBody>
      </p:sp>
      <p:sp>
        <p:nvSpPr>
          <p:cNvPr id="4" name="Footer Placeholder 3"/>
          <p:cNvSpPr>
            <a:spLocks noGrp="1"/>
          </p:cNvSpPr>
          <p:nvPr>
            <p:ph type="ftr" sz="quarter" idx="11"/>
          </p:nvPr>
        </p:nvSpPr>
        <p:spPr/>
        <p:txBody>
          <a:bodyPr/>
          <a:lstStyle/>
          <a:p>
            <a:r>
              <a:rPr lang="en-US" dirty="0">
                <a:solidFill>
                  <a:srgbClr val="000000">
                    <a:lumMod val="50000"/>
                    <a:lumOff val="50000"/>
                  </a:srgbClr>
                </a:solidFill>
              </a:rPr>
              <a:t>Amazon Confidential</a:t>
            </a:r>
          </a:p>
        </p:txBody>
      </p:sp>
      <p:sp>
        <p:nvSpPr>
          <p:cNvPr id="5" name="Text Placeholder 4"/>
          <p:cNvSpPr>
            <a:spLocks noGrp="1"/>
          </p:cNvSpPr>
          <p:nvPr>
            <p:ph type="body" sz="quarter" idx="13"/>
          </p:nvPr>
        </p:nvSpPr>
        <p:spPr/>
        <p:txBody>
          <a:bodyPr/>
          <a:lstStyle/>
          <a:p>
            <a:endParaRPr lang="en-US" dirty="0"/>
          </a:p>
        </p:txBody>
      </p:sp>
      <p:pic>
        <p:nvPicPr>
          <p:cNvPr id="7" name="Picture 6"/>
          <p:cNvPicPr/>
          <p:nvPr/>
        </p:nvPicPr>
        <p:blipFill>
          <a:blip r:embed="rId2"/>
          <a:stretch>
            <a:fillRect/>
          </a:stretch>
        </p:blipFill>
        <p:spPr>
          <a:xfrm>
            <a:off x="914830" y="3899634"/>
            <a:ext cx="2845435" cy="2675890"/>
          </a:xfrm>
          <a:prstGeom prst="rect">
            <a:avLst/>
          </a:prstGeom>
        </p:spPr>
      </p:pic>
    </p:spTree>
    <p:extLst>
      <p:ext uri="{BB962C8B-B14F-4D97-AF65-F5344CB8AC3E}">
        <p14:creationId xmlns:p14="http://schemas.microsoft.com/office/powerpoint/2010/main" val="4676046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212030" y="3281609"/>
            <a:ext cx="4387701" cy="2904207"/>
          </a:xfrm>
          <a:prstGeom prst="rect">
            <a:avLst/>
          </a:prstGeom>
          <a:solidFill>
            <a:srgbClr val="FF9900">
              <a:alpha val="83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527" dirty="0">
              <a:latin typeface="Calibri Light" panose="020F0302020204030204" pitchFamily="34" charset="0"/>
            </a:endParaRPr>
          </a:p>
        </p:txBody>
      </p:sp>
      <p:sp>
        <p:nvSpPr>
          <p:cNvPr id="14" name="Rectangle 13"/>
          <p:cNvSpPr/>
          <p:nvPr/>
        </p:nvSpPr>
        <p:spPr>
          <a:xfrm>
            <a:off x="4601165" y="3281609"/>
            <a:ext cx="2281838" cy="2904207"/>
          </a:xfrm>
          <a:prstGeom prst="rect">
            <a:avLst/>
          </a:prstGeom>
          <a:solidFill>
            <a:srgbClr val="FF9900">
              <a:alpha val="83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527" dirty="0">
              <a:latin typeface="Calibri Light" panose="020F0302020204030204" pitchFamily="34" charset="0"/>
            </a:endParaRPr>
          </a:p>
        </p:txBody>
      </p:sp>
      <p:sp>
        <p:nvSpPr>
          <p:cNvPr id="10" name="Rectangle 9"/>
          <p:cNvSpPr/>
          <p:nvPr/>
        </p:nvSpPr>
        <p:spPr>
          <a:xfrm>
            <a:off x="247953" y="5671149"/>
            <a:ext cx="2175824" cy="51466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527" dirty="0">
              <a:latin typeface="Calibri Light" panose="020F0302020204030204" pitchFamily="34" charset="0"/>
            </a:endParaRPr>
          </a:p>
        </p:txBody>
      </p:sp>
      <p:sp>
        <p:nvSpPr>
          <p:cNvPr id="12" name="Rectangle 11"/>
          <p:cNvSpPr/>
          <p:nvPr/>
        </p:nvSpPr>
        <p:spPr>
          <a:xfrm>
            <a:off x="2423777" y="5671150"/>
            <a:ext cx="2178203" cy="514666"/>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527" dirty="0">
              <a:latin typeface="Calibri Light" panose="020F0302020204030204" pitchFamily="34" charset="0"/>
            </a:endParaRPr>
          </a:p>
        </p:txBody>
      </p:sp>
      <p:sp>
        <p:nvSpPr>
          <p:cNvPr id="16" name="Rectangle 15"/>
          <p:cNvSpPr/>
          <p:nvPr/>
        </p:nvSpPr>
        <p:spPr>
          <a:xfrm>
            <a:off x="6983844" y="5506524"/>
            <a:ext cx="2043335" cy="514666"/>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527" dirty="0">
              <a:latin typeface="Calibri Light" panose="020F0302020204030204" pitchFamily="34" charset="0"/>
            </a:endParaRPr>
          </a:p>
        </p:txBody>
      </p:sp>
      <p:sp>
        <p:nvSpPr>
          <p:cNvPr id="27" name="TextBox 26"/>
          <p:cNvSpPr txBox="1"/>
          <p:nvPr/>
        </p:nvSpPr>
        <p:spPr>
          <a:xfrm>
            <a:off x="247954" y="5818398"/>
            <a:ext cx="1857779" cy="284693"/>
          </a:xfrm>
          <a:prstGeom prst="rect">
            <a:avLst/>
          </a:prstGeom>
          <a:noFill/>
        </p:spPr>
        <p:txBody>
          <a:bodyPr wrap="square" rtlCol="0">
            <a:spAutoFit/>
          </a:bodyPr>
          <a:lstStyle/>
          <a:p>
            <a:pPr algn="ctr">
              <a:lnSpc>
                <a:spcPts val="1515"/>
              </a:lnSpc>
            </a:pPr>
            <a:r>
              <a:rPr lang="en-US" sz="1250" b="1" dirty="0">
                <a:solidFill>
                  <a:srgbClr val="FFFFFF"/>
                </a:solidFill>
                <a:latin typeface="Calibri Light" panose="020F0302020204030204" pitchFamily="34" charset="0"/>
                <a:ea typeface="Arial Unicode MS" panose="020B0604020202020204" pitchFamily="34" charset="-128"/>
                <a:cs typeface="Arial" panose="020B0604020202020204" pitchFamily="34" charset="0"/>
              </a:rPr>
              <a:t>Items Per Inner Pack = 3</a:t>
            </a:r>
            <a:endParaRPr lang="en-US" sz="1250" dirty="0">
              <a:solidFill>
                <a:srgbClr val="FFFFFF"/>
              </a:solidFill>
              <a:latin typeface="Calibri Light" panose="020F0302020204030204" pitchFamily="34" charset="0"/>
              <a:ea typeface="Arial Unicode MS" panose="020B0604020202020204" pitchFamily="34" charset="-128"/>
              <a:cs typeface="Arial" panose="020B0604020202020204" pitchFamily="34" charset="0"/>
            </a:endParaRPr>
          </a:p>
        </p:txBody>
      </p:sp>
      <p:sp>
        <p:nvSpPr>
          <p:cNvPr id="28" name="TextBox 27"/>
          <p:cNvSpPr txBox="1"/>
          <p:nvPr/>
        </p:nvSpPr>
        <p:spPr>
          <a:xfrm>
            <a:off x="2477973" y="5818024"/>
            <a:ext cx="2226827" cy="284693"/>
          </a:xfrm>
          <a:prstGeom prst="rect">
            <a:avLst/>
          </a:prstGeom>
          <a:noFill/>
        </p:spPr>
        <p:txBody>
          <a:bodyPr wrap="square" rtlCol="0">
            <a:spAutoFit/>
          </a:bodyPr>
          <a:lstStyle/>
          <a:p>
            <a:pPr algn="ctr">
              <a:lnSpc>
                <a:spcPts val="1515"/>
              </a:lnSpc>
            </a:pPr>
            <a:r>
              <a:rPr lang="en-US" sz="1250" b="1" dirty="0">
                <a:solidFill>
                  <a:srgbClr val="FFFFFF"/>
                </a:solidFill>
                <a:latin typeface="Calibri Light" panose="020F0302020204030204" pitchFamily="34" charset="0"/>
                <a:ea typeface="Arial Unicode MS" panose="020B0604020202020204" pitchFamily="34" charset="-128"/>
                <a:cs typeface="Arial" panose="020B0604020202020204" pitchFamily="34" charset="0"/>
              </a:rPr>
              <a:t>Inner Packs Per Master Pack = 2</a:t>
            </a:r>
            <a:endParaRPr lang="en-US" sz="1250" dirty="0">
              <a:solidFill>
                <a:srgbClr val="FFFFFF"/>
              </a:solidFill>
              <a:latin typeface="Calibri Light" panose="020F0302020204030204" pitchFamily="34" charset="0"/>
              <a:ea typeface="Arial Unicode MS" panose="020B0604020202020204" pitchFamily="34" charset="-128"/>
              <a:cs typeface="Arial" panose="020B0604020202020204" pitchFamily="34" charset="0"/>
            </a:endParaRPr>
          </a:p>
        </p:txBody>
      </p:sp>
      <p:sp>
        <p:nvSpPr>
          <p:cNvPr id="30" name="TextBox 29"/>
          <p:cNvSpPr txBox="1"/>
          <p:nvPr/>
        </p:nvSpPr>
        <p:spPr>
          <a:xfrm>
            <a:off x="6983845" y="5646430"/>
            <a:ext cx="1945066" cy="284693"/>
          </a:xfrm>
          <a:prstGeom prst="rect">
            <a:avLst/>
          </a:prstGeom>
          <a:noFill/>
        </p:spPr>
        <p:txBody>
          <a:bodyPr wrap="square" rtlCol="0">
            <a:spAutoFit/>
          </a:bodyPr>
          <a:lstStyle/>
          <a:p>
            <a:pPr algn="ctr">
              <a:lnSpc>
                <a:spcPts val="1515"/>
              </a:lnSpc>
            </a:pPr>
            <a:r>
              <a:rPr lang="en-US" sz="1250" b="1" dirty="0">
                <a:solidFill>
                  <a:srgbClr val="FFFFFF"/>
                </a:solidFill>
                <a:latin typeface="Calibri Light" panose="020F0302020204030204" pitchFamily="34" charset="0"/>
                <a:ea typeface="Arial Unicode MS" panose="020B0604020202020204" pitchFamily="34" charset="-128"/>
                <a:cs typeface="Arial" panose="020B0604020202020204" pitchFamily="34" charset="0"/>
              </a:rPr>
              <a:t>Master Packs Per Pallet = 12</a:t>
            </a:r>
            <a:endParaRPr lang="en-US" sz="1250" dirty="0">
              <a:solidFill>
                <a:srgbClr val="FFFFFF"/>
              </a:solidFill>
              <a:latin typeface="Calibri Light" panose="020F0302020204030204" pitchFamily="34" charset="0"/>
              <a:ea typeface="Arial Unicode MS" panose="020B0604020202020204" pitchFamily="34" charset="-128"/>
              <a:cs typeface="Arial" panose="020B0604020202020204" pitchFamily="34" charset="0"/>
            </a:endParaRPr>
          </a:p>
        </p:txBody>
      </p:sp>
      <p:sp>
        <p:nvSpPr>
          <p:cNvPr id="29" name="TextBox 28"/>
          <p:cNvSpPr txBox="1"/>
          <p:nvPr/>
        </p:nvSpPr>
        <p:spPr>
          <a:xfrm>
            <a:off x="4547782" y="3402177"/>
            <a:ext cx="2265944" cy="1246495"/>
          </a:xfrm>
          <a:prstGeom prst="rect">
            <a:avLst/>
          </a:prstGeom>
          <a:noFill/>
        </p:spPr>
        <p:txBody>
          <a:bodyPr wrap="square" rtlCol="0">
            <a:spAutoFit/>
          </a:bodyPr>
          <a:lstStyle/>
          <a:p>
            <a:pPr>
              <a:lnSpc>
                <a:spcPts val="1515"/>
              </a:lnSpc>
            </a:pPr>
            <a:r>
              <a:rPr lang="en-US" sz="1406" b="1" u="sng" dirty="0">
                <a:solidFill>
                  <a:srgbClr val="FFFFFF"/>
                </a:solidFill>
                <a:latin typeface="Calibri Light" panose="020F0302020204030204" pitchFamily="34" charset="0"/>
                <a:ea typeface="Arial Unicode MS" panose="020B0604020202020204" pitchFamily="34" charset="-128"/>
                <a:cs typeface="Arial" panose="020B0604020202020204" pitchFamily="34" charset="0"/>
              </a:rPr>
              <a:t>Required Vendor Input </a:t>
            </a:r>
          </a:p>
          <a:p>
            <a:pPr>
              <a:lnSpc>
                <a:spcPts val="1515"/>
              </a:lnSpc>
            </a:pPr>
            <a:r>
              <a:rPr lang="en-US" sz="1406" b="1" dirty="0">
                <a:solidFill>
                  <a:srgbClr val="FF0000"/>
                </a:solidFill>
                <a:latin typeface="Calibri Light" panose="020F0302020204030204" pitchFamily="34" charset="0"/>
                <a:ea typeface="Arial Unicode MS" panose="020B0604020202020204" pitchFamily="34" charset="-128"/>
                <a:cs typeface="Arial" panose="020B0604020202020204" pitchFamily="34" charset="0"/>
              </a:rPr>
              <a:t>Pallet Unit Cost = $0.45</a:t>
            </a:r>
          </a:p>
          <a:p>
            <a:pPr>
              <a:lnSpc>
                <a:spcPts val="1515"/>
              </a:lnSpc>
            </a:pPr>
            <a:r>
              <a:rPr lang="en-US" sz="1406" b="1" dirty="0">
                <a:solidFill>
                  <a:srgbClr val="FFFFFF"/>
                </a:solidFill>
                <a:latin typeface="Calibri Light" panose="020F0302020204030204" pitchFamily="34" charset="0"/>
                <a:ea typeface="Arial Unicode MS" panose="020B0604020202020204" pitchFamily="34" charset="-128"/>
                <a:cs typeface="Arial" panose="020B0604020202020204" pitchFamily="34" charset="0"/>
              </a:rPr>
              <a:t>Pallet Size = 72 </a:t>
            </a:r>
          </a:p>
          <a:p>
            <a:pPr algn="r">
              <a:lnSpc>
                <a:spcPts val="1515"/>
              </a:lnSpc>
            </a:pPr>
            <a:r>
              <a:rPr lang="en-US" sz="1406" b="1" dirty="0">
                <a:solidFill>
                  <a:srgbClr val="FFFFFF"/>
                </a:solidFill>
                <a:latin typeface="Calibri Light" panose="020F0302020204030204" pitchFamily="34" charset="0"/>
                <a:ea typeface="Arial Unicode MS" panose="020B0604020202020204" pitchFamily="34" charset="-128"/>
                <a:cs typeface="Arial" panose="020B0604020202020204" pitchFamily="34" charset="0"/>
              </a:rPr>
              <a:t>  items per inner pack = 3</a:t>
            </a:r>
          </a:p>
          <a:p>
            <a:pPr algn="r">
              <a:lnSpc>
                <a:spcPts val="1515"/>
              </a:lnSpc>
            </a:pPr>
            <a:r>
              <a:rPr lang="en-US" sz="1406" b="1" dirty="0">
                <a:solidFill>
                  <a:srgbClr val="FFFFFF"/>
                </a:solidFill>
                <a:latin typeface="Calibri Light" panose="020F0302020204030204" pitchFamily="34" charset="0"/>
                <a:ea typeface="Arial Unicode MS" panose="020B0604020202020204" pitchFamily="34" charset="-128"/>
                <a:cs typeface="Arial" panose="020B0604020202020204" pitchFamily="34" charset="0"/>
              </a:rPr>
              <a:t>  inner pack per master = 2</a:t>
            </a:r>
          </a:p>
          <a:p>
            <a:pPr algn="r">
              <a:lnSpc>
                <a:spcPts val="1515"/>
              </a:lnSpc>
            </a:pPr>
            <a:r>
              <a:rPr lang="en-US" sz="1406" b="1" dirty="0">
                <a:solidFill>
                  <a:srgbClr val="FFFFFF"/>
                </a:solidFill>
                <a:latin typeface="Calibri Light" panose="020F0302020204030204" pitchFamily="34" charset="0"/>
                <a:ea typeface="Arial Unicode MS" panose="020B0604020202020204" pitchFamily="34" charset="-128"/>
                <a:cs typeface="Arial" panose="020B0604020202020204" pitchFamily="34" charset="0"/>
              </a:rPr>
              <a:t>  </a:t>
            </a:r>
            <a:r>
              <a:rPr lang="en-US" sz="1406" b="1" dirty="0">
                <a:solidFill>
                  <a:srgbClr val="FF0000"/>
                </a:solidFill>
                <a:latin typeface="Calibri Light" panose="020F0302020204030204" pitchFamily="34" charset="0"/>
                <a:ea typeface="Arial Unicode MS" panose="020B0604020202020204" pitchFamily="34" charset="-128"/>
                <a:cs typeface="Arial" panose="020B0604020202020204" pitchFamily="34" charset="0"/>
              </a:rPr>
              <a:t>master pack per pallet = 12</a:t>
            </a:r>
          </a:p>
        </p:txBody>
      </p:sp>
      <p:pic>
        <p:nvPicPr>
          <p:cNvPr id="5" name="Picture Placeholder 4"/>
          <p:cNvPicPr>
            <a:picLocks noGrp="1" noChangeAspect="1"/>
          </p:cNvPicPr>
          <p:nvPr>
            <p:ph type="pic" sz="quarter" idx="13"/>
          </p:nvPr>
        </p:nvPicPr>
        <p:blipFill>
          <a:blip r:embed="rId2">
            <a:extLst>
              <a:ext uri="{28A0092B-C50C-407E-A947-70E740481C1C}">
                <a14:useLocalDpi xmlns:a14="http://schemas.microsoft.com/office/drawing/2010/main" val="0"/>
              </a:ext>
            </a:extLst>
          </a:blip>
          <a:stretch>
            <a:fillRect/>
          </a:stretch>
        </p:blipFill>
        <p:spPr>
          <a:xfrm>
            <a:off x="247954" y="3666985"/>
            <a:ext cx="4354026" cy="1996614"/>
          </a:xfrm>
        </p:spPr>
      </p:pic>
      <p:pic>
        <p:nvPicPr>
          <p:cNvPr id="8" name="Picture Placeholder 7"/>
          <p:cNvPicPr>
            <a:picLocks noGrp="1" noChangeAspect="1"/>
          </p:cNvPicPr>
          <p:nvPr>
            <p:ph type="pic" sz="quarter" idx="16"/>
          </p:nvPr>
        </p:nvPicPr>
        <p:blipFill>
          <a:blip r:embed="rId3">
            <a:extLst>
              <a:ext uri="{28A0092B-C50C-407E-A947-70E740481C1C}">
                <a14:useLocalDpi xmlns:a14="http://schemas.microsoft.com/office/drawing/2010/main" val="0"/>
              </a:ext>
            </a:extLst>
          </a:blip>
          <a:srcRect l="20301" r="20301"/>
          <a:stretch>
            <a:fillRect/>
          </a:stretch>
        </p:blipFill>
        <p:spPr>
          <a:xfrm>
            <a:off x="6985277" y="3502358"/>
            <a:ext cx="2041836" cy="2028129"/>
          </a:xfrm>
        </p:spPr>
      </p:pic>
      <p:sp>
        <p:nvSpPr>
          <p:cNvPr id="18" name="TextBox 17"/>
          <p:cNvSpPr txBox="1"/>
          <p:nvPr/>
        </p:nvSpPr>
        <p:spPr>
          <a:xfrm>
            <a:off x="-251012" y="178873"/>
            <a:ext cx="9144000" cy="600485"/>
          </a:xfrm>
          <a:prstGeom prst="rect">
            <a:avLst/>
          </a:prstGeom>
          <a:noFill/>
        </p:spPr>
        <p:txBody>
          <a:bodyPr wrap="square" rtlCol="0">
            <a:spAutoFit/>
          </a:bodyPr>
          <a:lstStyle/>
          <a:p>
            <a:pPr algn="ctr"/>
            <a:r>
              <a:rPr lang="en-US" sz="3302" spc="113" dirty="0">
                <a:latin typeface="Segoe UI Light" panose="020B0502040204020203" pitchFamily="34" charset="0"/>
                <a:ea typeface="Arial Unicode MS" panose="020B0604020202020204" pitchFamily="34" charset="-128"/>
                <a:cs typeface="Arial Unicode MS" panose="020B0604020202020204" pitchFamily="34" charset="-128"/>
              </a:rPr>
              <a:t>Pallet Ordering Required Information</a:t>
            </a:r>
          </a:p>
        </p:txBody>
      </p:sp>
      <p:sp>
        <p:nvSpPr>
          <p:cNvPr id="21" name="TextBox 20"/>
          <p:cNvSpPr txBox="1"/>
          <p:nvPr/>
        </p:nvSpPr>
        <p:spPr>
          <a:xfrm>
            <a:off x="212030" y="1325462"/>
            <a:ext cx="8586689" cy="1438855"/>
          </a:xfrm>
          <a:prstGeom prst="rect">
            <a:avLst/>
          </a:prstGeom>
          <a:noFill/>
        </p:spPr>
        <p:txBody>
          <a:bodyPr wrap="square" rtlCol="0">
            <a:spAutoFit/>
          </a:bodyPr>
          <a:lstStyle/>
          <a:p>
            <a:pPr>
              <a:lnSpc>
                <a:spcPts val="1515"/>
              </a:lnSpc>
            </a:pPr>
            <a:r>
              <a:rPr lang="en-US" sz="1400" dirty="0"/>
              <a:t> </a:t>
            </a:r>
          </a:p>
          <a:p>
            <a:pPr marL="200939" indent="-200939">
              <a:lnSpc>
                <a:spcPts val="1515"/>
              </a:lnSpc>
              <a:buFont typeface="Arial" panose="020B0604020202020204" pitchFamily="34" charset="0"/>
              <a:buChar char="•"/>
            </a:pPr>
            <a:r>
              <a:rPr lang="en-US" sz="1400" dirty="0"/>
              <a:t>IPIP – items per inner pack; IPMP – inner pack per master pack; MPPP – master pack per pallet</a:t>
            </a:r>
          </a:p>
          <a:p>
            <a:pPr>
              <a:lnSpc>
                <a:spcPts val="1515"/>
              </a:lnSpc>
            </a:pPr>
            <a:endParaRPr lang="en-US" sz="1400" dirty="0"/>
          </a:p>
          <a:p>
            <a:pPr>
              <a:lnSpc>
                <a:spcPts val="1515"/>
              </a:lnSpc>
            </a:pPr>
            <a:r>
              <a:rPr lang="en-US" sz="1400" dirty="0"/>
              <a:t>Example:</a:t>
            </a:r>
          </a:p>
          <a:p>
            <a:pPr marL="200939" indent="-200939">
              <a:lnSpc>
                <a:spcPts val="1515"/>
              </a:lnSpc>
              <a:buFont typeface="Arial" panose="020B0604020202020204" pitchFamily="34" charset="0"/>
              <a:buChar char="•"/>
            </a:pPr>
            <a:r>
              <a:rPr lang="en-US" sz="1400" dirty="0"/>
              <a:t>Vendor’s unit cost is $0.50 existing non pallet offer.</a:t>
            </a:r>
          </a:p>
          <a:p>
            <a:pPr marL="200939" indent="-200939">
              <a:lnSpc>
                <a:spcPts val="1515"/>
              </a:lnSpc>
              <a:buFont typeface="Arial" panose="020B0604020202020204" pitchFamily="34" charset="0"/>
              <a:buChar char="•"/>
            </a:pPr>
            <a:r>
              <a:rPr lang="en-US" sz="1400" dirty="0"/>
              <a:t>Vendor’s unit cost for pallet from  offer can be $0.45 (Discounted cost for pallet) . </a:t>
            </a:r>
          </a:p>
          <a:p>
            <a:pPr marL="200939" indent="-200939">
              <a:lnSpc>
                <a:spcPts val="1515"/>
              </a:lnSpc>
              <a:buFont typeface="Arial" panose="020B0604020202020204" pitchFamily="34" charset="0"/>
              <a:buChar char="•"/>
            </a:pPr>
            <a:r>
              <a:rPr lang="en-US" sz="1400" dirty="0"/>
              <a:t>Vendor has 72 bottles of water in one pallet (IPIP * IPMP * MPPP) – see below</a:t>
            </a:r>
          </a:p>
        </p:txBody>
      </p:sp>
    </p:spTree>
    <p:extLst>
      <p:ext uri="{BB962C8B-B14F-4D97-AF65-F5344CB8AC3E}">
        <p14:creationId xmlns:p14="http://schemas.microsoft.com/office/powerpoint/2010/main" val="1028342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a:t>
            </a:r>
          </a:p>
        </p:txBody>
      </p:sp>
      <p:sp>
        <p:nvSpPr>
          <p:cNvPr id="3" name="Content Placeholder 2"/>
          <p:cNvSpPr>
            <a:spLocks noGrp="1"/>
          </p:cNvSpPr>
          <p:nvPr>
            <p:ph idx="1"/>
          </p:nvPr>
        </p:nvSpPr>
        <p:spPr>
          <a:xfrm>
            <a:off x="555653" y="1256667"/>
            <a:ext cx="8453875" cy="4665503"/>
          </a:xfrm>
        </p:spPr>
        <p:txBody>
          <a:bodyPr>
            <a:normAutofit/>
          </a:bodyPr>
          <a:lstStyle/>
          <a:p>
            <a:r>
              <a:rPr lang="en-US" dirty="0"/>
              <a:t>Program:</a:t>
            </a:r>
          </a:p>
          <a:p>
            <a:pPr lvl="1"/>
            <a:r>
              <a:rPr lang="en-US" sz="2200" dirty="0"/>
              <a:t>Amazon orders ASINs in full pallet increments, rather than cartons or </a:t>
            </a:r>
            <a:r>
              <a:rPr lang="en-US" sz="2200" dirty="0" err="1"/>
              <a:t>eaches</a:t>
            </a:r>
            <a:endParaRPr lang="en-US" sz="2200" dirty="0"/>
          </a:p>
          <a:p>
            <a:pPr lvl="1"/>
            <a:r>
              <a:rPr lang="en-US" sz="2200" dirty="0"/>
              <a:t>To offset increased risk and cost to Amazon, vendor provides a discount on the product cost </a:t>
            </a:r>
          </a:p>
          <a:p>
            <a:pPr lvl="1"/>
            <a:r>
              <a:rPr lang="en-US" sz="2200" dirty="0"/>
              <a:t>Vendors receive waivers and benefit of improved operations efficiency for onboarding</a:t>
            </a:r>
          </a:p>
          <a:p>
            <a:pPr marL="285698" lvl="1" indent="0">
              <a:buNone/>
            </a:pPr>
            <a:endParaRPr lang="en-US" sz="2200" dirty="0"/>
          </a:p>
          <a:p>
            <a:r>
              <a:rPr lang="en-US" dirty="0"/>
              <a:t>Building data capture tools to track and report performance of the program from Vendor/FC perspective</a:t>
            </a:r>
          </a:p>
          <a:p>
            <a:pPr marL="0" indent="0">
              <a:buNone/>
            </a:pPr>
            <a:endParaRPr lang="en-US" dirty="0"/>
          </a:p>
        </p:txBody>
      </p:sp>
    </p:spTree>
    <p:extLst>
      <p:ext uri="{BB962C8B-B14F-4D97-AF65-F5344CB8AC3E}">
        <p14:creationId xmlns:p14="http://schemas.microsoft.com/office/powerpoint/2010/main" val="28871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Current process– DC to FC fulfillment</a:t>
            </a:r>
          </a:p>
        </p:txBody>
      </p:sp>
      <p:sp>
        <p:nvSpPr>
          <p:cNvPr id="4" name="Footer Placeholder 3"/>
          <p:cNvSpPr>
            <a:spLocks noGrp="1"/>
          </p:cNvSpPr>
          <p:nvPr>
            <p:ph type="ftr" sz="quarter" idx="11"/>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3888" y="1511953"/>
            <a:ext cx="2362200" cy="193357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5304" y="1511953"/>
            <a:ext cx="2061882" cy="1553561"/>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8759" t="16076" r="7825" b="12424"/>
          <a:stretch/>
        </p:blipFill>
        <p:spPr>
          <a:xfrm>
            <a:off x="6807880" y="1529778"/>
            <a:ext cx="1792942" cy="1075764"/>
          </a:xfrm>
          <a:prstGeom prst="rect">
            <a:avLst/>
          </a:prstGeom>
        </p:spPr>
      </p:pic>
      <p:sp>
        <p:nvSpPr>
          <p:cNvPr id="8" name="Rectangle 7"/>
          <p:cNvSpPr/>
          <p:nvPr/>
        </p:nvSpPr>
        <p:spPr>
          <a:xfrm>
            <a:off x="853888" y="1070059"/>
            <a:ext cx="1986441" cy="338554"/>
          </a:xfrm>
          <a:prstGeom prst="rect">
            <a:avLst/>
          </a:prstGeom>
        </p:spPr>
        <p:txBody>
          <a:bodyPr wrap="none">
            <a:spAutoFit/>
          </a:bodyPr>
          <a:lstStyle/>
          <a:p>
            <a:r>
              <a:rPr lang="en-US" sz="1600" i="1" dirty="0"/>
              <a:t>Manufacturing plant</a:t>
            </a:r>
            <a:endParaRPr lang="en-US" sz="1600" dirty="0"/>
          </a:p>
        </p:txBody>
      </p:sp>
      <p:sp>
        <p:nvSpPr>
          <p:cNvPr id="9" name="Rectangle 8"/>
          <p:cNvSpPr/>
          <p:nvPr/>
        </p:nvSpPr>
        <p:spPr>
          <a:xfrm>
            <a:off x="5381065" y="1070059"/>
            <a:ext cx="2327881" cy="338554"/>
          </a:xfrm>
          <a:prstGeom prst="rect">
            <a:avLst/>
          </a:prstGeom>
        </p:spPr>
        <p:txBody>
          <a:bodyPr wrap="none">
            <a:spAutoFit/>
          </a:bodyPr>
          <a:lstStyle/>
          <a:p>
            <a:r>
              <a:rPr lang="en-US" sz="1600" i="1" dirty="0"/>
              <a:t>Distribution center (DC)</a:t>
            </a:r>
            <a:endParaRPr lang="en-US" sz="1600" dirty="0"/>
          </a:p>
        </p:txBody>
      </p:sp>
      <p:sp>
        <p:nvSpPr>
          <p:cNvPr id="10" name="Right Arrow 9"/>
          <p:cNvSpPr/>
          <p:nvPr/>
        </p:nvSpPr>
        <p:spPr>
          <a:xfrm>
            <a:off x="3461492" y="223642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992590" y="2659989"/>
            <a:ext cx="1622560" cy="338554"/>
          </a:xfrm>
          <a:prstGeom prst="rect">
            <a:avLst/>
          </a:prstGeom>
        </p:spPr>
        <p:txBody>
          <a:bodyPr wrap="none">
            <a:spAutoFit/>
          </a:bodyPr>
          <a:lstStyle/>
          <a:p>
            <a:r>
              <a:rPr lang="en-US" sz="1600" i="1" dirty="0"/>
              <a:t>Items on pallets</a:t>
            </a:r>
            <a:endParaRPr lang="en-US" sz="1600" dirty="0"/>
          </a:p>
        </p:txBody>
      </p:sp>
      <p:sp>
        <p:nvSpPr>
          <p:cNvPr id="13" name="Right Arrow 12"/>
          <p:cNvSpPr/>
          <p:nvPr/>
        </p:nvSpPr>
        <p:spPr>
          <a:xfrm rot="5400000">
            <a:off x="6748882" y="3402470"/>
            <a:ext cx="865007"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3716" y="3196477"/>
            <a:ext cx="794619" cy="816617"/>
          </a:xfrm>
          <a:prstGeom prst="rect">
            <a:avLst/>
          </a:prstGeom>
        </p:spPr>
      </p:pic>
      <p:sp>
        <p:nvSpPr>
          <p:cNvPr id="15" name="Right Arrow 14"/>
          <p:cNvSpPr/>
          <p:nvPr/>
        </p:nvSpPr>
        <p:spPr>
          <a:xfrm rot="10800000">
            <a:off x="5668298" y="4772882"/>
            <a:ext cx="805433"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p:nvPicPr>
        <p:blipFill rotWithShape="1">
          <a:blip r:embed="rId6" cstate="print">
            <a:extLst>
              <a:ext uri="{28A0092B-C50C-407E-A947-70E740481C1C}">
                <a14:useLocalDpi xmlns:a14="http://schemas.microsoft.com/office/drawing/2010/main" val="0"/>
              </a:ext>
            </a:extLst>
          </a:blip>
          <a:srcRect l="8785" t="5404" r="11280" b="9726"/>
          <a:stretch/>
        </p:blipFill>
        <p:spPr>
          <a:xfrm>
            <a:off x="6524365" y="4128502"/>
            <a:ext cx="1452282" cy="1156447"/>
          </a:xfrm>
          <a:prstGeom prst="rect">
            <a:avLst/>
          </a:prstGeom>
        </p:spPr>
      </p:pic>
      <p:pic>
        <p:nvPicPr>
          <p:cNvPr id="17" name="Picture 16"/>
          <p:cNvPicPr>
            <a:picLocks noChangeAspect="1"/>
          </p:cNvPicPr>
          <p:nvPr/>
        </p:nvPicPr>
        <p:blipFill rotWithShape="1">
          <a:blip r:embed="rId7" cstate="print">
            <a:extLst>
              <a:ext uri="{28A0092B-C50C-407E-A947-70E740481C1C}">
                <a14:useLocalDpi xmlns:a14="http://schemas.microsoft.com/office/drawing/2010/main" val="0"/>
              </a:ext>
            </a:extLst>
          </a:blip>
          <a:srcRect l="22762" t="-706"/>
          <a:stretch/>
        </p:blipFill>
        <p:spPr>
          <a:xfrm>
            <a:off x="6666121" y="5291876"/>
            <a:ext cx="1493949" cy="922860"/>
          </a:xfrm>
          <a:prstGeom prst="rect">
            <a:avLst/>
          </a:prstGeom>
        </p:spPr>
      </p:pic>
      <p:sp>
        <p:nvSpPr>
          <p:cNvPr id="18" name="Right Arrow 17"/>
          <p:cNvSpPr/>
          <p:nvPr/>
        </p:nvSpPr>
        <p:spPr>
          <a:xfrm rot="10800000">
            <a:off x="2302199" y="4772882"/>
            <a:ext cx="805433"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p:nvPicPr>
        <p:blipFill rotWithShape="1">
          <a:blip r:embed="rId8">
            <a:extLst>
              <a:ext uri="{28A0092B-C50C-407E-A947-70E740481C1C}">
                <a14:useLocalDpi xmlns:a14="http://schemas.microsoft.com/office/drawing/2010/main" val="0"/>
              </a:ext>
            </a:extLst>
          </a:blip>
          <a:srcRect t="-519" r="656"/>
          <a:stretch/>
        </p:blipFill>
        <p:spPr>
          <a:xfrm>
            <a:off x="330481" y="4706725"/>
            <a:ext cx="1807327" cy="1110630"/>
          </a:xfrm>
          <a:prstGeom prst="rect">
            <a:avLst/>
          </a:prstGeom>
        </p:spPr>
      </p:pic>
      <p:sp>
        <p:nvSpPr>
          <p:cNvPr id="20" name="Rectangle 19"/>
          <p:cNvSpPr/>
          <p:nvPr/>
        </p:nvSpPr>
        <p:spPr>
          <a:xfrm>
            <a:off x="7469585" y="3337009"/>
            <a:ext cx="936475" cy="615553"/>
          </a:xfrm>
          <a:prstGeom prst="rect">
            <a:avLst/>
          </a:prstGeom>
        </p:spPr>
        <p:txBody>
          <a:bodyPr wrap="none">
            <a:spAutoFit/>
          </a:bodyPr>
          <a:lstStyle/>
          <a:p>
            <a:pPr algn="ctr"/>
            <a:r>
              <a:rPr lang="en-US" sz="1600" i="1" dirty="0"/>
              <a:t>Amazon</a:t>
            </a:r>
          </a:p>
          <a:p>
            <a:pPr algn="ctr"/>
            <a:r>
              <a:rPr lang="en-US" i="1" dirty="0"/>
              <a:t>PO</a:t>
            </a:r>
            <a:endParaRPr lang="en-US" dirty="0"/>
          </a:p>
        </p:txBody>
      </p:sp>
      <p:sp>
        <p:nvSpPr>
          <p:cNvPr id="21" name="Rectangle 20"/>
          <p:cNvSpPr/>
          <p:nvPr/>
        </p:nvSpPr>
        <p:spPr>
          <a:xfrm>
            <a:off x="8160070" y="5291406"/>
            <a:ext cx="946093" cy="830997"/>
          </a:xfrm>
          <a:prstGeom prst="rect">
            <a:avLst/>
          </a:prstGeom>
        </p:spPr>
        <p:txBody>
          <a:bodyPr wrap="none">
            <a:spAutoFit/>
          </a:bodyPr>
          <a:lstStyle/>
          <a:p>
            <a:r>
              <a:rPr lang="en-US" sz="1600" i="1" dirty="0"/>
              <a:t>Each </a:t>
            </a:r>
          </a:p>
          <a:p>
            <a:r>
              <a:rPr lang="en-US" sz="1600" i="1" dirty="0"/>
              <a:t>Carton</a:t>
            </a:r>
          </a:p>
          <a:p>
            <a:r>
              <a:rPr lang="en-US" sz="1600" i="1" dirty="0"/>
              <a:t>labelled </a:t>
            </a:r>
            <a:endParaRPr lang="en-US" sz="1600" dirty="0"/>
          </a:p>
        </p:txBody>
      </p:sp>
      <p:sp>
        <p:nvSpPr>
          <p:cNvPr id="22" name="Rectangle 21"/>
          <p:cNvSpPr/>
          <p:nvPr/>
        </p:nvSpPr>
        <p:spPr>
          <a:xfrm>
            <a:off x="7609685" y="4229115"/>
            <a:ext cx="1245854" cy="584775"/>
          </a:xfrm>
          <a:prstGeom prst="rect">
            <a:avLst/>
          </a:prstGeom>
        </p:spPr>
        <p:txBody>
          <a:bodyPr wrap="none">
            <a:spAutoFit/>
          </a:bodyPr>
          <a:lstStyle/>
          <a:p>
            <a:r>
              <a:rPr lang="en-US" sz="1600" i="1" dirty="0"/>
              <a:t>Pallet</a:t>
            </a:r>
          </a:p>
          <a:p>
            <a:r>
              <a:rPr lang="en-US" sz="1600" i="1" dirty="0"/>
              <a:t>de-stacked </a:t>
            </a:r>
          </a:p>
        </p:txBody>
      </p:sp>
      <p:pic>
        <p:nvPicPr>
          <p:cNvPr id="23" name="Picture 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298111" y="5284949"/>
            <a:ext cx="1071503" cy="282439"/>
          </a:xfrm>
          <a:prstGeom prst="rect">
            <a:avLst/>
          </a:prstGeom>
        </p:spPr>
      </p:pic>
      <p:pic>
        <p:nvPicPr>
          <p:cNvPr id="24" name="Picture 2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5400000">
            <a:off x="3440594" y="3880896"/>
            <a:ext cx="2217681" cy="1663261"/>
          </a:xfrm>
          <a:prstGeom prst="rect">
            <a:avLst/>
          </a:prstGeom>
        </p:spPr>
      </p:pic>
      <p:sp>
        <p:nvSpPr>
          <p:cNvPr id="25" name="Rectangle 24"/>
          <p:cNvSpPr/>
          <p:nvPr/>
        </p:nvSpPr>
        <p:spPr>
          <a:xfrm>
            <a:off x="3369615" y="5783428"/>
            <a:ext cx="2921668" cy="338554"/>
          </a:xfrm>
          <a:prstGeom prst="rect">
            <a:avLst/>
          </a:prstGeom>
        </p:spPr>
        <p:txBody>
          <a:bodyPr wrap="square">
            <a:spAutoFit/>
          </a:bodyPr>
          <a:lstStyle/>
          <a:p>
            <a:r>
              <a:rPr lang="en-US" sz="1600" dirty="0"/>
              <a:t>Create mixed ASIN pallet</a:t>
            </a:r>
          </a:p>
        </p:txBody>
      </p:sp>
    </p:spTree>
    <p:extLst>
      <p:ext uri="{BB962C8B-B14F-4D97-AF65-F5344CB8AC3E}">
        <p14:creationId xmlns:p14="http://schemas.microsoft.com/office/powerpoint/2010/main" val="1869931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DC to FC current process – Pain points</a:t>
            </a:r>
          </a:p>
        </p:txBody>
      </p:sp>
      <p:sp>
        <p:nvSpPr>
          <p:cNvPr id="3" name="Content Placeholder 2"/>
          <p:cNvSpPr>
            <a:spLocks noGrp="1"/>
          </p:cNvSpPr>
          <p:nvPr>
            <p:ph idx="1"/>
          </p:nvPr>
        </p:nvSpPr>
        <p:spPr>
          <a:xfrm>
            <a:off x="555654" y="1256667"/>
            <a:ext cx="8297290" cy="4665503"/>
          </a:xfrm>
        </p:spPr>
        <p:txBody>
          <a:bodyPr>
            <a:normAutofit lnSpcReduction="10000"/>
          </a:bodyPr>
          <a:lstStyle/>
          <a:p>
            <a:r>
              <a:rPr lang="en-US" dirty="0"/>
              <a:t>Vendor DC </a:t>
            </a:r>
            <a:r>
              <a:rPr lang="en-US" sz="2000" dirty="0"/>
              <a:t>(ASINS stored in DC as pallets)</a:t>
            </a:r>
          </a:p>
          <a:p>
            <a:pPr lvl="1"/>
            <a:r>
              <a:rPr lang="en-US" dirty="0"/>
              <a:t>Based on order, pallets are de-stacked (Labor)</a:t>
            </a:r>
          </a:p>
          <a:p>
            <a:pPr lvl="1"/>
            <a:r>
              <a:rPr lang="en-US" dirty="0"/>
              <a:t>Each carton labelled as per requirement (labor, chargebacks &amp; material)</a:t>
            </a:r>
          </a:p>
          <a:p>
            <a:pPr lvl="1"/>
            <a:r>
              <a:rPr lang="en-US" dirty="0"/>
              <a:t>Mixed ASIN pallets are built (Labor)</a:t>
            </a:r>
          </a:p>
          <a:p>
            <a:endParaRPr lang="en-US" dirty="0"/>
          </a:p>
          <a:p>
            <a:r>
              <a:rPr lang="en-US" dirty="0"/>
              <a:t>Fulfillment center</a:t>
            </a:r>
          </a:p>
          <a:p>
            <a:pPr lvl="1"/>
            <a:r>
              <a:rPr lang="en-US" dirty="0"/>
              <a:t>Mixed ASIN pallets have to be broken down (Labor)</a:t>
            </a:r>
          </a:p>
          <a:p>
            <a:pPr lvl="1"/>
            <a:r>
              <a:rPr lang="en-US" dirty="0"/>
              <a:t>Each carton has to be scanned (Usually PID – else labor) </a:t>
            </a:r>
          </a:p>
          <a:p>
            <a:pPr lvl="1"/>
            <a:r>
              <a:rPr lang="en-US" dirty="0"/>
              <a:t>Product types have to be sorted (Labor)</a:t>
            </a:r>
          </a:p>
          <a:p>
            <a:pPr lvl="1"/>
            <a:r>
              <a:rPr lang="en-US" dirty="0"/>
              <a:t>Product are stowed </a:t>
            </a:r>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63111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should vendor give discount ??</a:t>
            </a:r>
          </a:p>
        </p:txBody>
      </p:sp>
      <p:sp>
        <p:nvSpPr>
          <p:cNvPr id="3" name="Content Placeholder 2"/>
          <p:cNvSpPr>
            <a:spLocks noGrp="1"/>
          </p:cNvSpPr>
          <p:nvPr>
            <p:ph idx="1"/>
          </p:nvPr>
        </p:nvSpPr>
        <p:spPr/>
        <p:txBody>
          <a:bodyPr>
            <a:normAutofit fontScale="92500" lnSpcReduction="20000"/>
          </a:bodyPr>
          <a:lstStyle/>
          <a:p>
            <a:r>
              <a:rPr lang="en-US" sz="2200" dirty="0"/>
              <a:t>If on-boarded, based on our demand – orders will be placed in Single ASIN pallet increments</a:t>
            </a:r>
          </a:p>
          <a:p>
            <a:pPr lvl="1"/>
            <a:r>
              <a:rPr lang="en-US" dirty="0"/>
              <a:t>Reduced VLT – faster pick, pack and shipping</a:t>
            </a:r>
          </a:p>
          <a:p>
            <a:r>
              <a:rPr lang="en-US" sz="2200" dirty="0"/>
              <a:t>Labelling</a:t>
            </a:r>
            <a:endParaRPr lang="en-US" sz="1000" dirty="0"/>
          </a:p>
          <a:p>
            <a:pPr lvl="1"/>
            <a:r>
              <a:rPr lang="en-US" dirty="0"/>
              <a:t>Single ASIN pallet labels on two faces of pallet only.</a:t>
            </a:r>
          </a:p>
          <a:p>
            <a:pPr lvl="1"/>
            <a:r>
              <a:rPr lang="en-US" dirty="0"/>
              <a:t>No need to label each carton !!</a:t>
            </a:r>
          </a:p>
          <a:p>
            <a:pPr lvl="1"/>
            <a:r>
              <a:rPr lang="en-US" dirty="0"/>
              <a:t>Carton content labelling chargeback waiver !!</a:t>
            </a:r>
          </a:p>
          <a:p>
            <a:pPr lvl="1"/>
            <a:r>
              <a:rPr lang="en-US" dirty="0"/>
              <a:t>Reduction in labor cost for down-stacking materials</a:t>
            </a:r>
          </a:p>
          <a:p>
            <a:r>
              <a:rPr lang="en-US" sz="2200" dirty="0"/>
              <a:t>Amazon will take the calculated risk of holding extra products by ordering in pallets – easing vendor’s DC cost.</a:t>
            </a:r>
          </a:p>
          <a:p>
            <a:r>
              <a:rPr lang="en-US" sz="2200" dirty="0"/>
              <a:t>Fewer ship-to locations, fewer POs to process</a:t>
            </a:r>
          </a:p>
          <a:p>
            <a:r>
              <a:rPr lang="en-US" sz="2200" dirty="0"/>
              <a:t>Higher In stock rates</a:t>
            </a:r>
          </a:p>
          <a:p>
            <a:pPr marL="0" indent="0">
              <a:buNone/>
            </a:pPr>
            <a:endParaRPr lang="en-US" sz="2200" dirty="0"/>
          </a:p>
          <a:p>
            <a:pPr marL="285698" lvl="1" indent="0">
              <a:buNone/>
            </a:pPr>
            <a:endParaRPr lang="en-US" dirty="0"/>
          </a:p>
          <a:p>
            <a:pPr marL="285698" lvl="1" indent="0">
              <a:buNone/>
            </a:pPr>
            <a:endParaRPr lang="en-US" dirty="0"/>
          </a:p>
        </p:txBody>
      </p:sp>
    </p:spTree>
    <p:extLst>
      <p:ext uri="{BB962C8B-B14F-4D97-AF65-F5344CB8AC3E}">
        <p14:creationId xmlns:p14="http://schemas.microsoft.com/office/powerpoint/2010/main" val="535798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056" y="201975"/>
            <a:ext cx="8852944" cy="749832"/>
          </a:xfrm>
        </p:spPr>
        <p:txBody>
          <a:bodyPr/>
          <a:lstStyle/>
          <a:p>
            <a:r>
              <a:rPr lang="en-US" dirty="0"/>
              <a:t>Single ASIN pallets ordering process– DC to FC fulfillment</a:t>
            </a:r>
          </a:p>
        </p:txBody>
      </p:sp>
      <p:sp>
        <p:nvSpPr>
          <p:cNvPr id="4" name="Footer Placeholder 3"/>
          <p:cNvSpPr>
            <a:spLocks noGrp="1"/>
          </p:cNvSpPr>
          <p:nvPr>
            <p:ph type="ftr" sz="quarter" idx="11"/>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3888" y="1511953"/>
            <a:ext cx="2362200" cy="193357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5304" y="1511953"/>
            <a:ext cx="2061882" cy="1553561"/>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8759" t="16076" r="7825" b="12424"/>
          <a:stretch/>
        </p:blipFill>
        <p:spPr>
          <a:xfrm>
            <a:off x="6807880" y="1529778"/>
            <a:ext cx="1792942" cy="1075764"/>
          </a:xfrm>
          <a:prstGeom prst="rect">
            <a:avLst/>
          </a:prstGeom>
        </p:spPr>
      </p:pic>
      <p:sp>
        <p:nvSpPr>
          <p:cNvPr id="8" name="Rectangle 7"/>
          <p:cNvSpPr/>
          <p:nvPr/>
        </p:nvSpPr>
        <p:spPr>
          <a:xfrm>
            <a:off x="853888" y="1070059"/>
            <a:ext cx="1986441" cy="338554"/>
          </a:xfrm>
          <a:prstGeom prst="rect">
            <a:avLst/>
          </a:prstGeom>
        </p:spPr>
        <p:txBody>
          <a:bodyPr wrap="none">
            <a:spAutoFit/>
          </a:bodyPr>
          <a:lstStyle/>
          <a:p>
            <a:r>
              <a:rPr lang="en-US" sz="1600" i="1" dirty="0"/>
              <a:t>Manufacturing plant</a:t>
            </a:r>
            <a:endParaRPr lang="en-US" sz="1600" dirty="0"/>
          </a:p>
        </p:txBody>
      </p:sp>
      <p:sp>
        <p:nvSpPr>
          <p:cNvPr id="9" name="Rectangle 8"/>
          <p:cNvSpPr/>
          <p:nvPr/>
        </p:nvSpPr>
        <p:spPr>
          <a:xfrm>
            <a:off x="5381065" y="1070059"/>
            <a:ext cx="2327881" cy="338554"/>
          </a:xfrm>
          <a:prstGeom prst="rect">
            <a:avLst/>
          </a:prstGeom>
        </p:spPr>
        <p:txBody>
          <a:bodyPr wrap="none">
            <a:spAutoFit/>
          </a:bodyPr>
          <a:lstStyle/>
          <a:p>
            <a:r>
              <a:rPr lang="en-US" sz="1600" i="1" dirty="0"/>
              <a:t>Distribution center (DC)</a:t>
            </a:r>
            <a:endParaRPr lang="en-US" sz="1600" dirty="0"/>
          </a:p>
        </p:txBody>
      </p:sp>
      <p:sp>
        <p:nvSpPr>
          <p:cNvPr id="10" name="Right Arrow 9"/>
          <p:cNvSpPr/>
          <p:nvPr/>
        </p:nvSpPr>
        <p:spPr>
          <a:xfrm>
            <a:off x="3461492" y="223642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992590" y="2659989"/>
            <a:ext cx="1622560" cy="338554"/>
          </a:xfrm>
          <a:prstGeom prst="rect">
            <a:avLst/>
          </a:prstGeom>
        </p:spPr>
        <p:txBody>
          <a:bodyPr wrap="none">
            <a:spAutoFit/>
          </a:bodyPr>
          <a:lstStyle/>
          <a:p>
            <a:r>
              <a:rPr lang="en-US" sz="1600" i="1" dirty="0"/>
              <a:t>Items on pallets</a:t>
            </a:r>
            <a:endParaRPr lang="en-US" sz="1600" dirty="0"/>
          </a:p>
        </p:txBody>
      </p:sp>
      <p:sp>
        <p:nvSpPr>
          <p:cNvPr id="13" name="Right Arrow 12"/>
          <p:cNvSpPr/>
          <p:nvPr/>
        </p:nvSpPr>
        <p:spPr>
          <a:xfrm rot="5400000">
            <a:off x="6736246" y="3153167"/>
            <a:ext cx="865007"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18776" y="3074913"/>
            <a:ext cx="794619" cy="816617"/>
          </a:xfrm>
          <a:prstGeom prst="rect">
            <a:avLst/>
          </a:prstGeom>
        </p:spPr>
      </p:pic>
      <p:sp>
        <p:nvSpPr>
          <p:cNvPr id="18" name="Right Arrow 17"/>
          <p:cNvSpPr/>
          <p:nvPr/>
        </p:nvSpPr>
        <p:spPr>
          <a:xfrm rot="10800000">
            <a:off x="2302199" y="4521867"/>
            <a:ext cx="805433"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p:nvPicPr>
        <p:blipFill rotWithShape="1">
          <a:blip r:embed="rId6">
            <a:extLst>
              <a:ext uri="{28A0092B-C50C-407E-A947-70E740481C1C}">
                <a14:useLocalDpi xmlns:a14="http://schemas.microsoft.com/office/drawing/2010/main" val="0"/>
              </a:ext>
            </a:extLst>
          </a:blip>
          <a:srcRect t="-519" r="656"/>
          <a:stretch/>
        </p:blipFill>
        <p:spPr>
          <a:xfrm>
            <a:off x="330481" y="4455710"/>
            <a:ext cx="1807327" cy="1110630"/>
          </a:xfrm>
          <a:prstGeom prst="rect">
            <a:avLst/>
          </a:prstGeom>
        </p:spPr>
      </p:pic>
      <p:sp>
        <p:nvSpPr>
          <p:cNvPr id="20" name="Rectangle 19"/>
          <p:cNvSpPr/>
          <p:nvPr/>
        </p:nvSpPr>
        <p:spPr>
          <a:xfrm>
            <a:off x="7484645" y="3215445"/>
            <a:ext cx="936475" cy="615553"/>
          </a:xfrm>
          <a:prstGeom prst="rect">
            <a:avLst/>
          </a:prstGeom>
        </p:spPr>
        <p:txBody>
          <a:bodyPr wrap="none">
            <a:spAutoFit/>
          </a:bodyPr>
          <a:lstStyle/>
          <a:p>
            <a:pPr algn="ctr"/>
            <a:r>
              <a:rPr lang="en-US" sz="1600" i="1" dirty="0"/>
              <a:t>Amazon</a:t>
            </a:r>
          </a:p>
          <a:p>
            <a:pPr algn="ctr"/>
            <a:r>
              <a:rPr lang="en-US" i="1" dirty="0"/>
              <a:t>PO</a:t>
            </a:r>
            <a:endParaRPr lang="en-US" dirty="0"/>
          </a:p>
        </p:txBody>
      </p:sp>
      <p:pic>
        <p:nvPicPr>
          <p:cNvPr id="23" name="Picture 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98111" y="5033934"/>
            <a:ext cx="1071503" cy="282439"/>
          </a:xfrm>
          <a:prstGeom prst="rect">
            <a:avLst/>
          </a:prstGeom>
        </p:spPr>
      </p:pic>
      <p:pic>
        <p:nvPicPr>
          <p:cNvPr id="26" name="Picture 25"/>
          <p:cNvPicPr>
            <a:picLocks noChangeAspect="1"/>
          </p:cNvPicPr>
          <p:nvPr/>
        </p:nvPicPr>
        <p:blipFill rotWithShape="1">
          <a:blip r:embed="rId4">
            <a:extLst>
              <a:ext uri="{28A0092B-C50C-407E-A947-70E740481C1C}">
                <a14:useLocalDpi xmlns:a14="http://schemas.microsoft.com/office/drawing/2010/main" val="0"/>
              </a:ext>
            </a:extLst>
          </a:blip>
          <a:srcRect l="8192" t="14800" r="6999" b="12196"/>
          <a:stretch/>
        </p:blipFill>
        <p:spPr>
          <a:xfrm>
            <a:off x="4070325" y="3846521"/>
            <a:ext cx="3291840" cy="2057906"/>
          </a:xfrm>
          <a:prstGeom prst="rect">
            <a:avLst/>
          </a:prstGeom>
        </p:spPr>
      </p:pic>
      <p:pic>
        <p:nvPicPr>
          <p:cNvPr id="27" name="Picture 26"/>
          <p:cNvPicPr/>
          <p:nvPr/>
        </p:nvPicPr>
        <p:blipFill>
          <a:blip r:embed="rId8"/>
          <a:stretch>
            <a:fillRect/>
          </a:stretch>
        </p:blipFill>
        <p:spPr>
          <a:xfrm>
            <a:off x="5300846" y="4294319"/>
            <a:ext cx="1083212" cy="1022054"/>
          </a:xfrm>
          <a:prstGeom prst="rect">
            <a:avLst/>
          </a:prstGeom>
        </p:spPr>
      </p:pic>
      <p:pic>
        <p:nvPicPr>
          <p:cNvPr id="28" name="Picture 27"/>
          <p:cNvPicPr/>
          <p:nvPr/>
        </p:nvPicPr>
        <p:blipFill>
          <a:blip r:embed="rId8"/>
          <a:stretch>
            <a:fillRect/>
          </a:stretch>
        </p:blipFill>
        <p:spPr>
          <a:xfrm>
            <a:off x="6543163" y="4608659"/>
            <a:ext cx="661182" cy="459810"/>
          </a:xfrm>
          <a:prstGeom prst="rect">
            <a:avLst/>
          </a:prstGeom>
        </p:spPr>
      </p:pic>
      <p:sp>
        <p:nvSpPr>
          <p:cNvPr id="29" name="Rectangle 28"/>
          <p:cNvSpPr/>
          <p:nvPr/>
        </p:nvSpPr>
        <p:spPr>
          <a:xfrm>
            <a:off x="7459967" y="4455710"/>
            <a:ext cx="1337610" cy="1077218"/>
          </a:xfrm>
          <a:prstGeom prst="rect">
            <a:avLst/>
          </a:prstGeom>
        </p:spPr>
        <p:txBody>
          <a:bodyPr wrap="none">
            <a:spAutoFit/>
          </a:bodyPr>
          <a:lstStyle/>
          <a:p>
            <a:r>
              <a:rPr lang="en-US" sz="1600" i="1" dirty="0"/>
              <a:t>Shipped as </a:t>
            </a:r>
          </a:p>
          <a:p>
            <a:r>
              <a:rPr lang="en-US" sz="1600" i="1" dirty="0"/>
              <a:t>Pallets with </a:t>
            </a:r>
          </a:p>
          <a:p>
            <a:r>
              <a:rPr lang="en-US" sz="1600" i="1" dirty="0"/>
              <a:t>Single ASIN </a:t>
            </a:r>
          </a:p>
          <a:p>
            <a:r>
              <a:rPr lang="en-US" sz="1600" i="1" dirty="0"/>
              <a:t>Pallet label</a:t>
            </a:r>
          </a:p>
        </p:txBody>
      </p:sp>
      <p:sp>
        <p:nvSpPr>
          <p:cNvPr id="21" name="Content Placeholder 2"/>
          <p:cNvSpPr>
            <a:spLocks noGrp="1"/>
          </p:cNvSpPr>
          <p:nvPr>
            <p:ph idx="1"/>
          </p:nvPr>
        </p:nvSpPr>
        <p:spPr>
          <a:xfrm>
            <a:off x="217363" y="5752706"/>
            <a:ext cx="8657695" cy="808091"/>
          </a:xfrm>
        </p:spPr>
        <p:txBody>
          <a:bodyPr>
            <a:normAutofit/>
          </a:bodyPr>
          <a:lstStyle/>
          <a:p>
            <a:r>
              <a:rPr lang="en-US" sz="1800" dirty="0"/>
              <a:t>Recommended to give best possible discount for all ASINs so more ordering happens through this program and more benefits can be realized.</a:t>
            </a:r>
            <a:endParaRPr lang="en-US" sz="2000" dirty="0"/>
          </a:p>
          <a:p>
            <a:pPr marL="285698" lvl="1" indent="0">
              <a:buNone/>
            </a:pPr>
            <a:endParaRPr lang="en-US" sz="1800" dirty="0"/>
          </a:p>
        </p:txBody>
      </p:sp>
    </p:spTree>
    <p:extLst>
      <p:ext uri="{BB962C8B-B14F-4D97-AF65-F5344CB8AC3E}">
        <p14:creationId xmlns:p14="http://schemas.microsoft.com/office/powerpoint/2010/main" val="924136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Amazon plans to achieve this?	</a:t>
            </a:r>
          </a:p>
        </p:txBody>
      </p:sp>
      <p:sp>
        <p:nvSpPr>
          <p:cNvPr id="3" name="Content Placeholder 2"/>
          <p:cNvSpPr>
            <a:spLocks noGrp="1"/>
          </p:cNvSpPr>
          <p:nvPr>
            <p:ph idx="1"/>
          </p:nvPr>
        </p:nvSpPr>
        <p:spPr/>
        <p:txBody>
          <a:bodyPr/>
          <a:lstStyle/>
          <a:p>
            <a:r>
              <a:rPr lang="en-US" b="1" dirty="0"/>
              <a:t>Secondary vendor code </a:t>
            </a:r>
            <a:r>
              <a:rPr lang="en-US" dirty="0"/>
              <a:t>will be created as a child to the parent vendor code</a:t>
            </a:r>
          </a:p>
          <a:p>
            <a:r>
              <a:rPr lang="en-US" dirty="0"/>
              <a:t>All agreed ASINS will be uploaded into the secondary vendor code with pallet offer </a:t>
            </a:r>
          </a:p>
          <a:p>
            <a:r>
              <a:rPr lang="en-US" dirty="0"/>
              <a:t>All terms and conditions will be replicated from the parent vendor code</a:t>
            </a:r>
          </a:p>
          <a:p>
            <a:r>
              <a:rPr lang="en-US" dirty="0"/>
              <a:t>Based on Amazon’s forecasting, orders will be placed in single ASINs pallet increments mostly unless the demand is too low to order in pallets.</a:t>
            </a:r>
          </a:p>
          <a:p>
            <a:pPr marL="0" indent="0">
              <a:buNone/>
            </a:pPr>
            <a:endParaRPr lang="en-US" dirty="0"/>
          </a:p>
          <a:p>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428429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868" y="3176869"/>
            <a:ext cx="8561888" cy="749832"/>
          </a:xfrm>
        </p:spPr>
        <p:txBody>
          <a:bodyPr/>
          <a:lstStyle/>
          <a:p>
            <a:r>
              <a:rPr lang="en-US" sz="3600" i="1" dirty="0"/>
              <a:t>Questions?</a:t>
            </a:r>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6475192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Vendor FAQ’s</a:t>
            </a:r>
          </a:p>
        </p:txBody>
      </p:sp>
      <p:sp>
        <p:nvSpPr>
          <p:cNvPr id="3" name="Content Placeholder 2"/>
          <p:cNvSpPr>
            <a:spLocks noGrp="1"/>
          </p:cNvSpPr>
          <p:nvPr>
            <p:ph idx="1"/>
          </p:nvPr>
        </p:nvSpPr>
        <p:spPr>
          <a:xfrm>
            <a:off x="555653" y="1084672"/>
            <a:ext cx="8104769" cy="5490852"/>
          </a:xfrm>
        </p:spPr>
        <p:txBody>
          <a:bodyPr>
            <a:normAutofit fontScale="40000" lnSpcReduction="20000"/>
          </a:bodyPr>
          <a:lstStyle/>
          <a:p>
            <a:r>
              <a:rPr lang="en-US" sz="5000" i="1" dirty="0"/>
              <a:t>Why should I provide a cost discount for this?</a:t>
            </a:r>
          </a:p>
          <a:p>
            <a:pPr marL="285698" lvl="1" indent="0">
              <a:buNone/>
            </a:pPr>
            <a:r>
              <a:rPr lang="en-US" sz="2900" dirty="0"/>
              <a:t>Beyond the benefits you will realize in terms of time, labor, and materials, Amazon takes on risk of carrying additional inventory and spending more to ship to customers if your inventory is in fewer of our FC’s.</a:t>
            </a:r>
          </a:p>
          <a:p>
            <a:r>
              <a:rPr lang="en-US" sz="5000" i="1" dirty="0"/>
              <a:t>What are the height requirements when building a pallet?</a:t>
            </a:r>
          </a:p>
          <a:p>
            <a:pPr marL="285698" lvl="1" indent="0">
              <a:buNone/>
            </a:pPr>
            <a:r>
              <a:rPr lang="en-US" sz="2900" b="1" dirty="0"/>
              <a:t>When shipping product on pallets your primary focus should be on maximizing trailer cube utilization.</a:t>
            </a:r>
            <a:r>
              <a:rPr lang="en-US" sz="2900" dirty="0"/>
              <a:t>  To maximize freight efficiency, product can be double stacked.  Total Pallet height (single or double stacked) should not exceed 104”, but should be as close to 104” as possible.  TVs should never be double stacked.  No random pallet heights are allowed.  </a:t>
            </a:r>
          </a:p>
          <a:p>
            <a:r>
              <a:rPr lang="en-US" sz="5000" i="1" dirty="0"/>
              <a:t>Do I have to label every carton?</a:t>
            </a:r>
          </a:p>
          <a:p>
            <a:pPr marL="285698" lvl="1" indent="0">
              <a:buNone/>
            </a:pPr>
            <a:r>
              <a:rPr lang="en-US" sz="2900" dirty="0"/>
              <a:t>Amazon prefers to have a carton label or GTIN present in the event that the pallet is broken down in the FC.  However, if you a) have a separate vendor code for pallet ordering, b) have provided a cost discount, and c) adhere to pallet labelling and building requirements, </a:t>
            </a:r>
            <a:r>
              <a:rPr lang="en-US" sz="2900" b="1" i="1" dirty="0"/>
              <a:t>you will not be subject to carton labelling chargebacks</a:t>
            </a:r>
            <a:r>
              <a:rPr lang="en-US" sz="2900" dirty="0"/>
              <a:t>. </a:t>
            </a:r>
          </a:p>
          <a:p>
            <a:r>
              <a:rPr lang="en-US" sz="5000" i="1" dirty="0"/>
              <a:t>What other requirements exist for building a pallet?</a:t>
            </a:r>
          </a:p>
          <a:p>
            <a:pPr marL="285698" lvl="1" indent="0">
              <a:buNone/>
            </a:pPr>
            <a:r>
              <a:rPr lang="en-US" sz="3000" dirty="0"/>
              <a:t>Additional details are in the following document, but pallets should be:</a:t>
            </a:r>
          </a:p>
          <a:p>
            <a:pPr lvl="1"/>
            <a:r>
              <a:rPr lang="en-US" sz="3000" dirty="0"/>
              <a:t>GMA grade B or higher, 40” x 48”/ 1m x1.25m 4-way access, wood pallets. </a:t>
            </a:r>
          </a:p>
          <a:p>
            <a:pPr lvl="1"/>
            <a:r>
              <a:rPr lang="en-US" sz="3000" dirty="0"/>
              <a:t>Stack cartons on pallets so that they are stable and flush on all sides, whenever possible. Brick stacking, with heaviest items on the bottom is recommended </a:t>
            </a:r>
          </a:p>
          <a:p>
            <a:pPr lvl="1"/>
            <a:r>
              <a:rPr lang="en-US" sz="3000" dirty="0"/>
              <a:t>Securely stretch-wrap cartons to pallets. Ensure that stretch-wrap completely affixes product to the pallet, so as to prevent shifting during transit and creates stable platform for pallet stacking in transit. Use corner boards to help protect and maintain the stability of cartons in transit. Inventory should be loaded on the pallet in a stable way so when the stretch wrap is removed inventory will not easily fall over but remain stable on the pallet. </a:t>
            </a:r>
          </a:p>
          <a:p>
            <a:pPr lvl="1"/>
            <a:endParaRPr lang="en-US" dirty="0"/>
          </a:p>
          <a:p>
            <a:pPr marL="457200" indent="-457200">
              <a:buAutoNum type="arabicParenR"/>
            </a:pPr>
            <a:endParaRPr lang="en-US" dirty="0"/>
          </a:p>
        </p:txBody>
      </p:sp>
      <p:sp>
        <p:nvSpPr>
          <p:cNvPr id="4" name="Footer Placeholder 3"/>
          <p:cNvSpPr>
            <a:spLocks noGrp="1"/>
          </p:cNvSpPr>
          <p:nvPr>
            <p:ph type="ftr" sz="quarter" idx="11"/>
          </p:nvPr>
        </p:nvSpPr>
        <p:spPr/>
        <p:txBody>
          <a:bodyPr/>
          <a:lstStyle/>
          <a:p>
            <a:r>
              <a:rPr lang="en-US" dirty="0">
                <a:solidFill>
                  <a:srgbClr val="000000">
                    <a:lumMod val="50000"/>
                    <a:lumOff val="50000"/>
                  </a:srgbClr>
                </a:solidFill>
              </a:rPr>
              <a:t>Amazon Confidential</a:t>
            </a:r>
          </a:p>
        </p:txBody>
      </p:sp>
    </p:spTree>
    <p:extLst>
      <p:ext uri="{BB962C8B-B14F-4D97-AF65-F5344CB8AC3E}">
        <p14:creationId xmlns:p14="http://schemas.microsoft.com/office/powerpoint/2010/main" val="2842121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2_Retail US">
  <a:themeElements>
    <a:clrScheme name="Custom 1">
      <a:dk1>
        <a:srgbClr val="595959"/>
      </a:dk1>
      <a:lt1>
        <a:sysClr val="window" lastClr="FFFFFF"/>
      </a:lt1>
      <a:dk2>
        <a:srgbClr val="000000"/>
      </a:dk2>
      <a:lt2>
        <a:srgbClr val="DCDCDC"/>
      </a:lt2>
      <a:accent1>
        <a:srgbClr val="FF9900"/>
      </a:accent1>
      <a:accent2>
        <a:srgbClr val="595959"/>
      </a:accent2>
      <a:accent3>
        <a:srgbClr val="BCBCBC"/>
      </a:accent3>
      <a:accent4>
        <a:srgbClr val="BCBCBC"/>
      </a:accent4>
      <a:accent5>
        <a:srgbClr val="B7B7B7"/>
      </a:accent5>
      <a:accent6>
        <a:srgbClr val="7E7E7E"/>
      </a:accent6>
      <a:hlink>
        <a:srgbClr val="996633"/>
      </a:hlink>
      <a:folHlink>
        <a:srgbClr val="990000"/>
      </a:folHlink>
    </a:clrScheme>
    <a:fontScheme name="Custom 17">
      <a:majorFont>
        <a:latin typeface="Bookman Old Style"/>
        <a:ea typeface=""/>
        <a:cs typeface=""/>
      </a:majorFont>
      <a:minorFont>
        <a:latin typeface="Arial"/>
        <a:ea typeface=""/>
        <a:cs typeface=""/>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Custom Color 1">
      <a:srgbClr val="FF9900"/>
    </a:custClr>
    <a:custClr name="Custom Color 2">
      <a:srgbClr val="E47911"/>
    </a:custClr>
    <a:custClr name="Custom Color 3">
      <a:srgbClr val="990000"/>
    </a:custClr>
    <a:custClr name="Custom Color 4">
      <a:srgbClr val="996633"/>
    </a:custClr>
    <a:custClr name="Custom Color 5">
      <a:srgbClr val="DDDAC0"/>
    </a:custClr>
    <a:custClr name="Custom Color 6">
      <a:srgbClr val="F8F5D8"/>
    </a:custClr>
    <a:custClr name="Custom Color 7">
      <a:srgbClr val="FFFFDD"/>
    </a:custClr>
    <a:custClr name="Custom Color 8">
      <a:srgbClr val="EAF3FE"/>
    </a:custClr>
    <a:custClr name="Custom Color 9">
      <a:srgbClr val="C9E1F4"/>
    </a:custClr>
    <a:custClr name="Custom Color 10">
      <a:srgbClr val="009900"/>
    </a:custClr>
  </a:custClr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25376</TotalTime>
  <Words>1205</Words>
  <Application>Microsoft Office PowerPoint</Application>
  <PresentationFormat>On-screen Show (4:3)</PresentationFormat>
  <Paragraphs>131</Paragraphs>
  <Slides>12</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12</vt:i4>
      </vt:variant>
    </vt:vector>
  </HeadingPairs>
  <TitlesOfParts>
    <vt:vector size="22" baseType="lpstr">
      <vt:lpstr>Arial</vt:lpstr>
      <vt:lpstr>Arial Unicode MS</vt:lpstr>
      <vt:lpstr>Bookman Old Style</vt:lpstr>
      <vt:lpstr>Calibri</vt:lpstr>
      <vt:lpstr>Calibri Light</vt:lpstr>
      <vt:lpstr>HelveticaNeue Condensed</vt:lpstr>
      <vt:lpstr>Segoe UI Light</vt:lpstr>
      <vt:lpstr>Tahoma</vt:lpstr>
      <vt:lpstr>Wingdings</vt:lpstr>
      <vt:lpstr>2_Retail US</vt:lpstr>
      <vt:lpstr>Pallet ordering program </vt:lpstr>
      <vt:lpstr>Objective</vt:lpstr>
      <vt:lpstr>Current process– DC to FC fulfillment</vt:lpstr>
      <vt:lpstr>DC to FC current process – Pain points</vt:lpstr>
      <vt:lpstr>Why should vendor give discount ??</vt:lpstr>
      <vt:lpstr>Single ASIN pallets ordering process– DC to FC fulfillment</vt:lpstr>
      <vt:lpstr>How Amazon plans to achieve this? </vt:lpstr>
      <vt:lpstr>Questions?</vt:lpstr>
      <vt:lpstr>Vendor FAQ’s</vt:lpstr>
      <vt:lpstr>Vendor FAQ’s cont.</vt:lpstr>
      <vt:lpstr>Vendor FAQ’s cont.</vt:lpstr>
      <vt:lpstr>PowerPoint Presentation</vt:lpstr>
    </vt:vector>
  </TitlesOfParts>
  <Company>Amazon.com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Reference</dc:creator>
  <cp:lastModifiedBy>Koshy, Aishwarya Reba</cp:lastModifiedBy>
  <cp:revision>809</cp:revision>
  <cp:lastPrinted>2014-05-30T14:37:39Z</cp:lastPrinted>
  <dcterms:created xsi:type="dcterms:W3CDTF">2013-12-11T19:46:36Z</dcterms:created>
  <dcterms:modified xsi:type="dcterms:W3CDTF">2022-03-03T17:32:03Z</dcterms:modified>
</cp:coreProperties>
</file>